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Anta" panose="020B0604020202020204" charset="0"/>
      <p:regular r:id="rId23"/>
    </p:embeddedFont>
    <p:embeddedFont>
      <p:font typeface="Georgia" panose="02040502050405020303" pitchFamily="18" charset="0"/>
      <p:regular r:id="rId24"/>
      <p:bold r:id="rId25"/>
      <p:italic r:id="rId26"/>
      <p:boldItalic r:id="rId27"/>
    </p:embeddedFont>
    <p:embeddedFont>
      <p:font typeface="Lato" panose="020F05020202040302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EW+DgvSPEFqGTrnUYMnPEtgaU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defRPr>
            </a:lvl2pPr>
            <a:lvl3pPr marL="1371600" marR="0" lvl="2" indent="-228600" algn="l" rtl="0">
              <a:spcBef>
                <a:spcPts val="0"/>
              </a:spcBef>
              <a:spcAft>
                <a:spcPts val="0"/>
              </a:spcAft>
              <a:buSzPts val="1400"/>
              <a:buNone/>
              <a:defRPr sz="1200" b="0" i="0" u="none" strike="noStrike" cap="none">
                <a:solidFill>
                  <a:schemeClr val="dk1"/>
                </a:solidFill>
              </a:defRPr>
            </a:lvl3pPr>
            <a:lvl4pPr marL="1828800" marR="0" lvl="3" indent="-228600" algn="l" rtl="0">
              <a:spcBef>
                <a:spcPts val="0"/>
              </a:spcBef>
              <a:spcAft>
                <a:spcPts val="0"/>
              </a:spcAft>
              <a:buSzPts val="1400"/>
              <a:buNone/>
              <a:defRPr sz="1200" b="0" i="0" u="none" strike="noStrike" cap="none">
                <a:solidFill>
                  <a:schemeClr val="dk1"/>
                </a:solidFill>
              </a:defRPr>
            </a:lvl4pPr>
            <a:lvl5pPr marL="2286000" marR="0" lvl="4" indent="-228600" algn="l" rtl="0">
              <a:spcBef>
                <a:spcPts val="0"/>
              </a:spcBef>
              <a:spcAft>
                <a:spcPts val="0"/>
              </a:spcAft>
              <a:buSzPts val="1400"/>
              <a:buNone/>
              <a:defRPr sz="1200" b="0" i="0" u="none" strike="noStrike" cap="none">
                <a:solidFill>
                  <a:schemeClr val="dk1"/>
                </a:solidFill>
              </a:defRPr>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v-LV"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v-LV" b="1" i="1">
                <a:latin typeface="Arial"/>
                <a:ea typeface="Arial"/>
                <a:cs typeface="Arial"/>
                <a:sym typeface="Arial"/>
              </a:rPr>
              <a:t>PIEZĪME.</a:t>
            </a:r>
            <a:endParaRPr/>
          </a:p>
          <a:p>
            <a:pPr marL="0" lvl="0" indent="0" algn="l" rtl="0">
              <a:spcBef>
                <a:spcPts val="0"/>
              </a:spcBef>
              <a:spcAft>
                <a:spcPts val="0"/>
              </a:spcAft>
              <a:buNone/>
            </a:pPr>
            <a:r>
              <a:rPr lang="lv-LV" i="1">
                <a:latin typeface="Arial"/>
                <a:ea typeface="Arial"/>
                <a:cs typeface="Arial"/>
                <a:sym typeface="Arial"/>
              </a:rPr>
              <a:t>Lai mainītu attēlu šajā slaidā, atlasiet attēlu un izdzēsiet to. Pēc tam noklikšķiniet uz attēlu ikonas vietturī, lai ievietotu savu attēlu.</a:t>
            </a:r>
            <a:endParaRPr/>
          </a:p>
        </p:txBody>
      </p:sp>
      <p:sp>
        <p:nvSpPr>
          <p:cNvPr id="118" name="Google Shape;11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0cea8cbde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30cea8cbde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30cea8cbde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v-LV"/>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Virsraksta slaids ar attēlu">
  <p:cSld name="Virsraksta slaids ar attēlu">
    <p:spTree>
      <p:nvGrpSpPr>
        <p:cNvPr id="1" name="Shape 18"/>
        <p:cNvGrpSpPr/>
        <p:nvPr/>
      </p:nvGrpSpPr>
      <p:grpSpPr>
        <a:xfrm>
          <a:off x="0" y="0"/>
          <a:ext cx="0" cy="0"/>
          <a:chOff x="0" y="0"/>
          <a:chExt cx="0" cy="0"/>
        </a:xfrm>
      </p:grpSpPr>
      <p:sp>
        <p:nvSpPr>
          <p:cNvPr id="19" name="Google Shape;19;p21"/>
          <p:cNvSpPr txBox="1">
            <a:spLocks noGrp="1"/>
          </p:cNvSpPr>
          <p:nvPr>
            <p:ph type="ctrTitle"/>
          </p:nvPr>
        </p:nvSpPr>
        <p:spPr>
          <a:xfrm>
            <a:off x="1104900" y="2292094"/>
            <a:ext cx="5734050" cy="2219691"/>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4400"/>
              <a:buFont typeface="Anta"/>
              <a:buNone/>
              <a:defRPr sz="4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1"/>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dk1"/>
              </a:buClr>
              <a:buSzPts val="1800"/>
              <a:buNone/>
              <a:defRPr sz="1800"/>
            </a:lvl1pPr>
            <a:lvl2pPr lvl="1" algn="ctr">
              <a:lnSpc>
                <a:spcPct val="90000"/>
              </a:lnSpc>
              <a:spcBef>
                <a:spcPts val="6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1" descr="Tukšs vietturis attēla pievienošanai. Noklikšķiniet uz viettura un atlasiet attēlu, ko vēlaties pievienot."/>
          <p:cNvSpPr>
            <a:spLocks noGrp="1"/>
          </p:cNvSpPr>
          <p:nvPr>
            <p:ph type="pic" idx="2"/>
          </p:nvPr>
        </p:nvSpPr>
        <p:spPr>
          <a:xfrm>
            <a:off x="6981063" y="1310656"/>
            <a:ext cx="5210937" cy="4208604"/>
          </a:xfrm>
          <a:prstGeom prst="rect">
            <a:avLst/>
          </a:prstGeom>
          <a:solidFill>
            <a:srgbClr val="DED9D6"/>
          </a:solidFill>
          <a:ln>
            <a:noFill/>
          </a:ln>
        </p:spPr>
      </p:sp>
      <p:sp>
        <p:nvSpPr>
          <p:cNvPr id="22" name="Google Shape;22;p21"/>
          <p:cNvSpPr/>
          <p:nvPr/>
        </p:nvSpPr>
        <p:spPr>
          <a:xfrm>
            <a:off x="0" y="0"/>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23" name="Google Shape;23;p21"/>
          <p:cNvGrpSpPr/>
          <p:nvPr/>
        </p:nvGrpSpPr>
        <p:grpSpPr>
          <a:xfrm>
            <a:off x="0" y="1143000"/>
            <a:ext cx="12192000" cy="63125"/>
            <a:chOff x="507492" y="1501519"/>
            <a:chExt cx="8129016" cy="63125"/>
          </a:xfrm>
        </p:grpSpPr>
        <p:cxnSp>
          <p:nvCxnSpPr>
            <p:cNvPr id="24" name="Google Shape;24;p21"/>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25" name="Google Shape;25;p21"/>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pic>
        <p:nvPicPr>
          <p:cNvPr id="26" name="Google Shape;26;p21"/>
          <p:cNvPicPr preferRelativeResize="0"/>
          <p:nvPr/>
        </p:nvPicPr>
        <p:blipFill rotWithShape="1">
          <a:blip r:embed="rId2">
            <a:alphaModFix/>
          </a:blip>
          <a:srcRect/>
          <a:stretch/>
        </p:blipFill>
        <p:spPr>
          <a:xfrm>
            <a:off x="1325880" y="0"/>
            <a:ext cx="1747524" cy="2292094"/>
          </a:xfrm>
          <a:prstGeom prst="rect">
            <a:avLst/>
          </a:prstGeom>
          <a:noFill/>
          <a:ln>
            <a:noFill/>
          </a:ln>
        </p:spPr>
      </p:pic>
      <p:grpSp>
        <p:nvGrpSpPr>
          <p:cNvPr id="27" name="Google Shape;27;p21"/>
          <p:cNvGrpSpPr/>
          <p:nvPr/>
        </p:nvGrpSpPr>
        <p:grpSpPr>
          <a:xfrm rot="10800000">
            <a:off x="0" y="5645510"/>
            <a:ext cx="12192000" cy="63125"/>
            <a:chOff x="507492" y="1501519"/>
            <a:chExt cx="8129016" cy="63125"/>
          </a:xfrm>
        </p:grpSpPr>
        <p:cxnSp>
          <p:nvCxnSpPr>
            <p:cNvPr id="28" name="Google Shape;28;p21"/>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29" name="Google Shape;29;p21"/>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sp>
        <p:nvSpPr>
          <p:cNvPr id="30" name="Google Shape;30;p21"/>
          <p:cNvSpPr/>
          <p:nvPr/>
        </p:nvSpPr>
        <p:spPr>
          <a:xfrm>
            <a:off x="0" y="5778124"/>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aturs ar parakstu" type="objTx">
  <p:cSld name="OBJECT_WITH_CAPTION_TEXT">
    <p:spTree>
      <p:nvGrpSpPr>
        <p:cNvPr id="1" name="Shape 93"/>
        <p:cNvGrpSpPr/>
        <p:nvPr/>
      </p:nvGrpSpPr>
      <p:grpSpPr>
        <a:xfrm>
          <a:off x="0" y="0"/>
          <a:ext cx="0" cy="0"/>
          <a:chOff x="0" y="0"/>
          <a:chExt cx="0" cy="0"/>
        </a:xfrm>
      </p:grpSpPr>
      <p:sp>
        <p:nvSpPr>
          <p:cNvPr id="94" name="Google Shape;94;p30"/>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3200"/>
              <a:buFont typeface="Ant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0"/>
          <p:cNvSpPr txBox="1">
            <a:spLocks noGrp="1"/>
          </p:cNvSpPr>
          <p:nvPr>
            <p:ph type="body" idx="1"/>
          </p:nvPr>
        </p:nvSpPr>
        <p:spPr>
          <a:xfrm>
            <a:off x="1104900" y="1600200"/>
            <a:ext cx="4384548" cy="45720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6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 name="Google Shape;96;p30"/>
          <p:cNvSpPr txBox="1">
            <a:spLocks noGrp="1"/>
          </p:cNvSpPr>
          <p:nvPr>
            <p:ph type="body" idx="2"/>
          </p:nvPr>
        </p:nvSpPr>
        <p:spPr>
          <a:xfrm>
            <a:off x="5641848" y="1600199"/>
            <a:ext cx="5445252" cy="4572001"/>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800"/>
              </a:spcBef>
              <a:spcAft>
                <a:spcPts val="0"/>
              </a:spcAft>
              <a:buClr>
                <a:schemeClr val="dk1"/>
              </a:buClr>
              <a:buSzPts val="2000"/>
              <a:buChar char="▪"/>
              <a:defRPr sz="2000"/>
            </a:lvl1pPr>
            <a:lvl2pPr marL="914400" lvl="1" indent="-330200" algn="l">
              <a:lnSpc>
                <a:spcPct val="90000"/>
              </a:lnSpc>
              <a:spcBef>
                <a:spcPts val="600"/>
              </a:spcBef>
              <a:spcAft>
                <a:spcPts val="0"/>
              </a:spcAft>
              <a:buClr>
                <a:schemeClr val="dk1"/>
              </a:buClr>
              <a:buSzPts val="1600"/>
              <a:buChar char="▪"/>
              <a:defRPr sz="1600"/>
            </a:lvl2pPr>
            <a:lvl3pPr marL="1371600" lvl="2" indent="-330200" algn="l">
              <a:lnSpc>
                <a:spcPct val="90000"/>
              </a:lnSpc>
              <a:spcBef>
                <a:spcPts val="600"/>
              </a:spcBef>
              <a:spcAft>
                <a:spcPts val="0"/>
              </a:spcAft>
              <a:buClr>
                <a:schemeClr val="dk1"/>
              </a:buClr>
              <a:buSzPts val="1600"/>
              <a:buChar char="▪"/>
              <a:defRPr sz="1600"/>
            </a:lvl3pPr>
            <a:lvl4pPr marL="1828800" lvl="3" indent="-317500" algn="l">
              <a:lnSpc>
                <a:spcPct val="90000"/>
              </a:lnSpc>
              <a:spcBef>
                <a:spcPts val="600"/>
              </a:spcBef>
              <a:spcAft>
                <a:spcPts val="0"/>
              </a:spcAft>
              <a:buClr>
                <a:schemeClr val="dk1"/>
              </a:buClr>
              <a:buSzPts val="1400"/>
              <a:buChar char="▪"/>
              <a:defRPr sz="1400"/>
            </a:lvl4pPr>
            <a:lvl5pPr marL="2286000" lvl="4" indent="-317500" algn="l">
              <a:lnSpc>
                <a:spcPct val="90000"/>
              </a:lnSpc>
              <a:spcBef>
                <a:spcPts val="600"/>
              </a:spcBef>
              <a:spcAft>
                <a:spcPts val="0"/>
              </a:spcAft>
              <a:buClr>
                <a:schemeClr val="dk1"/>
              </a:buClr>
              <a:buSzPts val="1400"/>
              <a:buChar char="▪"/>
              <a:defRPr sz="1400"/>
            </a:lvl5pPr>
            <a:lvl6pPr marL="2743200" lvl="5" indent="-317500" algn="l">
              <a:lnSpc>
                <a:spcPct val="90000"/>
              </a:lnSpc>
              <a:spcBef>
                <a:spcPts val="500"/>
              </a:spcBef>
              <a:spcAft>
                <a:spcPts val="0"/>
              </a:spcAft>
              <a:buClr>
                <a:schemeClr val="dk1"/>
              </a:buClr>
              <a:buSzPts val="1400"/>
              <a:buChar char="▪"/>
              <a:defRPr sz="1400"/>
            </a:lvl6pPr>
            <a:lvl7pPr marL="3200400" lvl="6" indent="-317500" algn="l">
              <a:lnSpc>
                <a:spcPct val="90000"/>
              </a:lnSpc>
              <a:spcBef>
                <a:spcPts val="500"/>
              </a:spcBef>
              <a:spcAft>
                <a:spcPts val="0"/>
              </a:spcAft>
              <a:buClr>
                <a:schemeClr val="dk1"/>
              </a:buClr>
              <a:buSzPts val="1400"/>
              <a:buChar char="▪"/>
              <a:defRPr sz="1400"/>
            </a:lvl7pPr>
            <a:lvl8pPr marL="3657600" lvl="7" indent="-317500" algn="l">
              <a:lnSpc>
                <a:spcPct val="90000"/>
              </a:lnSpc>
              <a:spcBef>
                <a:spcPts val="500"/>
              </a:spcBef>
              <a:spcAft>
                <a:spcPts val="0"/>
              </a:spcAft>
              <a:buClr>
                <a:schemeClr val="dk1"/>
              </a:buClr>
              <a:buSzPts val="1400"/>
              <a:buChar char="▪"/>
              <a:defRPr sz="1400"/>
            </a:lvl8pPr>
            <a:lvl9pPr marL="4114800" lvl="8" indent="-317500" algn="l">
              <a:lnSpc>
                <a:spcPct val="90000"/>
              </a:lnSpc>
              <a:spcBef>
                <a:spcPts val="500"/>
              </a:spcBef>
              <a:spcAft>
                <a:spcPts val="0"/>
              </a:spcAft>
              <a:buClr>
                <a:schemeClr val="dk1"/>
              </a:buClr>
              <a:buSzPts val="1400"/>
              <a:buChar char="▪"/>
              <a:defRPr sz="1400"/>
            </a:lvl9pPr>
          </a:lstStyle>
          <a:p>
            <a:endParaRPr/>
          </a:p>
        </p:txBody>
      </p:sp>
      <p:sp>
        <p:nvSpPr>
          <p:cNvPr id="97" name="Google Shape;97;p30"/>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0"/>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0"/>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irsraksts un vertikāls teksts" type="vertTx">
  <p:cSld name="VERTICAL_TEXT">
    <p:spTree>
      <p:nvGrpSpPr>
        <p:cNvPr id="1" name="Shape 100"/>
        <p:cNvGrpSpPr/>
        <p:nvPr/>
      </p:nvGrpSpPr>
      <p:grpSpPr>
        <a:xfrm>
          <a:off x="0" y="0"/>
          <a:ext cx="0" cy="0"/>
          <a:chOff x="0" y="0"/>
          <a:chExt cx="0" cy="0"/>
        </a:xfrm>
      </p:grpSpPr>
      <p:sp>
        <p:nvSpPr>
          <p:cNvPr id="101" name="Google Shape;101;p31"/>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1"/>
          <p:cNvSpPr txBox="1">
            <a:spLocks noGrp="1"/>
          </p:cNvSpPr>
          <p:nvPr>
            <p:ph type="body" idx="1"/>
          </p:nvPr>
        </p:nvSpPr>
        <p:spPr>
          <a:xfrm rot="5400000">
            <a:off x="3810000" y="-1104900"/>
            <a:ext cx="4572000" cy="9982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31"/>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1"/>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1"/>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kāls virsraksts un teksts" type="vertTitleAndTx">
  <p:cSld name="VERTICAL_TITLE_AND_VERTICAL_TEXT">
    <p:spTree>
      <p:nvGrpSpPr>
        <p:cNvPr id="1" name="Shape 106"/>
        <p:cNvGrpSpPr/>
        <p:nvPr/>
      </p:nvGrpSpPr>
      <p:grpSpPr>
        <a:xfrm>
          <a:off x="0" y="0"/>
          <a:ext cx="0" cy="0"/>
          <a:chOff x="0" y="0"/>
          <a:chExt cx="0" cy="0"/>
        </a:xfrm>
      </p:grpSpPr>
      <p:sp>
        <p:nvSpPr>
          <p:cNvPr id="107" name="Google Shape;107;p32"/>
          <p:cNvSpPr txBox="1">
            <a:spLocks noGrp="1"/>
          </p:cNvSpPr>
          <p:nvPr>
            <p:ph type="title"/>
          </p:nvPr>
        </p:nvSpPr>
        <p:spPr>
          <a:xfrm rot="5400000">
            <a:off x="7323931" y="2413794"/>
            <a:ext cx="5811838" cy="17145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2"/>
          <p:cNvSpPr txBox="1">
            <a:spLocks noGrp="1"/>
          </p:cNvSpPr>
          <p:nvPr>
            <p:ph type="body" idx="1"/>
          </p:nvPr>
        </p:nvSpPr>
        <p:spPr>
          <a:xfrm rot="5400000">
            <a:off x="2248429" y="-778404"/>
            <a:ext cx="5811838" cy="8098896"/>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32"/>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2"/>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2"/>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grpSp>
        <p:nvGrpSpPr>
          <p:cNvPr id="112" name="Google Shape;112;p32"/>
          <p:cNvGrpSpPr/>
          <p:nvPr/>
        </p:nvGrpSpPr>
        <p:grpSpPr>
          <a:xfrm rot="5400000">
            <a:off x="6514047" y="3228843"/>
            <a:ext cx="5632704" cy="84403"/>
            <a:chOff x="1073150" y="1219201"/>
            <a:chExt cx="10058400" cy="63125"/>
          </a:xfrm>
        </p:grpSpPr>
        <p:cxnSp>
          <p:nvCxnSpPr>
            <p:cNvPr id="113" name="Google Shape;113;p32"/>
            <p:cNvCxnSpPr/>
            <p:nvPr/>
          </p:nvCxnSpPr>
          <p:spPr>
            <a:xfrm rot="10800000">
              <a:off x="1073150" y="1219201"/>
              <a:ext cx="10058400" cy="0"/>
            </a:xfrm>
            <a:prstGeom prst="straightConnector1">
              <a:avLst/>
            </a:prstGeom>
            <a:noFill/>
            <a:ln w="38100" cap="flat" cmpd="sng">
              <a:solidFill>
                <a:schemeClr val="dk1"/>
              </a:solidFill>
              <a:prstDash val="solid"/>
              <a:miter lim="800000"/>
              <a:headEnd type="none" w="sm" len="sm"/>
              <a:tailEnd type="none" w="sm" len="sm"/>
            </a:ln>
          </p:spPr>
        </p:cxnSp>
        <p:cxnSp>
          <p:nvCxnSpPr>
            <p:cNvPr id="114" name="Google Shape;114;p32"/>
            <p:cNvCxnSpPr/>
            <p:nvPr/>
          </p:nvCxnSpPr>
          <p:spPr>
            <a:xfrm rot="10800000">
              <a:off x="1073150" y="1282326"/>
              <a:ext cx="10058400" cy="0"/>
            </a:xfrm>
            <a:prstGeom prst="straightConnector1">
              <a:avLst/>
            </a:prstGeom>
            <a:noFill/>
            <a:ln w="12700" cap="flat" cmpd="sng">
              <a:solidFill>
                <a:schemeClr val="dk1"/>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rsraksts un saturs" type="obj">
  <p:cSld name="OBJECT">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2"/>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2"/>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2"/>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ttēls ar parakstu" type="picTx">
  <p:cSld name="PICTURE_WITH_CAPTION_TEXT">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3200"/>
              <a:buFont typeface="Ant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1104900" y="1600200"/>
            <a:ext cx="3396996" cy="45720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6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0" name="Google Shape;40;p23" descr="Tukšs vietturis attēla pievienošanai. Noklikšķiniet uz viettura un atlasiet attēlu, ko vēlaties pievienot."/>
          <p:cNvSpPr>
            <a:spLocks noGrp="1"/>
          </p:cNvSpPr>
          <p:nvPr>
            <p:ph type="pic" idx="2"/>
          </p:nvPr>
        </p:nvSpPr>
        <p:spPr>
          <a:xfrm>
            <a:off x="4654671" y="1600199"/>
            <a:ext cx="6430912" cy="4572001"/>
          </a:xfrm>
          <a:prstGeom prst="rect">
            <a:avLst/>
          </a:prstGeom>
          <a:noFill/>
          <a:ln>
            <a:noFill/>
          </a:ln>
        </p:spPr>
      </p:sp>
      <p:sp>
        <p:nvSpPr>
          <p:cNvPr id="41" name="Google Shape;41;p23"/>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3"/>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Virsraksta slaids" type="title">
  <p:cSld name="TITLE">
    <p:spTree>
      <p:nvGrpSpPr>
        <p:cNvPr id="1" name="Shape 44"/>
        <p:cNvGrpSpPr/>
        <p:nvPr/>
      </p:nvGrpSpPr>
      <p:grpSpPr>
        <a:xfrm>
          <a:off x="0" y="0"/>
          <a:ext cx="0" cy="0"/>
          <a:chOff x="0" y="0"/>
          <a:chExt cx="0" cy="0"/>
        </a:xfrm>
      </p:grpSpPr>
      <p:sp>
        <p:nvSpPr>
          <p:cNvPr id="45" name="Google Shape;45;p24"/>
          <p:cNvSpPr/>
          <p:nvPr/>
        </p:nvSpPr>
        <p:spPr>
          <a:xfrm>
            <a:off x="0" y="0"/>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6" name="Google Shape;46;p24"/>
          <p:cNvPicPr preferRelativeResize="0"/>
          <p:nvPr/>
        </p:nvPicPr>
        <p:blipFill rotWithShape="1">
          <a:blip r:embed="rId2">
            <a:alphaModFix/>
          </a:blip>
          <a:srcRect/>
          <a:stretch/>
        </p:blipFill>
        <p:spPr>
          <a:xfrm>
            <a:off x="1324445" y="0"/>
            <a:ext cx="1747524" cy="2292094"/>
          </a:xfrm>
          <a:prstGeom prst="rect">
            <a:avLst/>
          </a:prstGeom>
          <a:noFill/>
          <a:ln>
            <a:noFill/>
          </a:ln>
        </p:spPr>
      </p:pic>
      <p:sp>
        <p:nvSpPr>
          <p:cNvPr id="47" name="Google Shape;47;p24"/>
          <p:cNvSpPr txBox="1">
            <a:spLocks noGrp="1"/>
          </p:cNvSpPr>
          <p:nvPr>
            <p:ph type="ctrTitle"/>
          </p:nvPr>
        </p:nvSpPr>
        <p:spPr>
          <a:xfrm>
            <a:off x="1104900" y="2292094"/>
            <a:ext cx="10096500" cy="2219691"/>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4400"/>
              <a:buFont typeface="Anta"/>
              <a:buNone/>
              <a:defRPr sz="4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4"/>
          <p:cNvSpPr txBox="1">
            <a:spLocks noGrp="1"/>
          </p:cNvSpPr>
          <p:nvPr>
            <p:ph type="subTitle" idx="1"/>
          </p:nvPr>
        </p:nvSpPr>
        <p:spPr>
          <a:xfrm>
            <a:off x="1104898" y="4511784"/>
            <a:ext cx="10096501"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dk1"/>
              </a:buClr>
              <a:buSzPts val="1800"/>
              <a:buNone/>
              <a:defRPr sz="1800"/>
            </a:lvl1pPr>
            <a:lvl2pPr lvl="1" algn="ctr">
              <a:lnSpc>
                <a:spcPct val="90000"/>
              </a:lnSpc>
              <a:spcBef>
                <a:spcPts val="6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9" name="Google Shape;49;p24"/>
          <p:cNvSpPr/>
          <p:nvPr/>
        </p:nvSpPr>
        <p:spPr>
          <a:xfrm>
            <a:off x="0" y="5778124"/>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 name="Google Shape;50;p24"/>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solidFill>
                  <a:srgbClr val="DED9D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4"/>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solidFill>
                  <a:srgbClr val="DED9D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marR="0" lvl="0" indent="0" algn="r">
              <a:spcBef>
                <a:spcPts val="0"/>
              </a:spcBef>
              <a:buNone/>
              <a:defRPr sz="1200">
                <a:solidFill>
                  <a:srgbClr val="DED9D6"/>
                </a:solidFill>
                <a:latin typeface="Arial"/>
                <a:ea typeface="Arial"/>
                <a:cs typeface="Arial"/>
                <a:sym typeface="Arial"/>
              </a:defRPr>
            </a:lvl1pPr>
            <a:lvl2pPr marL="0" marR="0" lvl="1" indent="0" algn="r">
              <a:spcBef>
                <a:spcPts val="0"/>
              </a:spcBef>
              <a:buNone/>
              <a:defRPr sz="1200">
                <a:solidFill>
                  <a:srgbClr val="DED9D6"/>
                </a:solidFill>
                <a:latin typeface="Arial"/>
                <a:ea typeface="Arial"/>
                <a:cs typeface="Arial"/>
                <a:sym typeface="Arial"/>
              </a:defRPr>
            </a:lvl2pPr>
            <a:lvl3pPr marL="0" marR="0" lvl="2" indent="0" algn="r">
              <a:spcBef>
                <a:spcPts val="0"/>
              </a:spcBef>
              <a:buNone/>
              <a:defRPr sz="1200">
                <a:solidFill>
                  <a:srgbClr val="DED9D6"/>
                </a:solidFill>
                <a:latin typeface="Arial"/>
                <a:ea typeface="Arial"/>
                <a:cs typeface="Arial"/>
                <a:sym typeface="Arial"/>
              </a:defRPr>
            </a:lvl3pPr>
            <a:lvl4pPr marL="0" marR="0" lvl="3" indent="0" algn="r">
              <a:spcBef>
                <a:spcPts val="0"/>
              </a:spcBef>
              <a:buNone/>
              <a:defRPr sz="1200">
                <a:solidFill>
                  <a:srgbClr val="DED9D6"/>
                </a:solidFill>
                <a:latin typeface="Arial"/>
                <a:ea typeface="Arial"/>
                <a:cs typeface="Arial"/>
                <a:sym typeface="Arial"/>
              </a:defRPr>
            </a:lvl4pPr>
            <a:lvl5pPr marL="0" marR="0" lvl="4" indent="0" algn="r">
              <a:spcBef>
                <a:spcPts val="0"/>
              </a:spcBef>
              <a:buNone/>
              <a:defRPr sz="1200">
                <a:solidFill>
                  <a:srgbClr val="DED9D6"/>
                </a:solidFill>
                <a:latin typeface="Arial"/>
                <a:ea typeface="Arial"/>
                <a:cs typeface="Arial"/>
                <a:sym typeface="Arial"/>
              </a:defRPr>
            </a:lvl5pPr>
            <a:lvl6pPr marL="0" marR="0" lvl="5" indent="0" algn="r">
              <a:spcBef>
                <a:spcPts val="0"/>
              </a:spcBef>
              <a:buNone/>
              <a:defRPr sz="1200">
                <a:solidFill>
                  <a:srgbClr val="DED9D6"/>
                </a:solidFill>
                <a:latin typeface="Arial"/>
                <a:ea typeface="Arial"/>
                <a:cs typeface="Arial"/>
                <a:sym typeface="Arial"/>
              </a:defRPr>
            </a:lvl6pPr>
            <a:lvl7pPr marL="0" marR="0" lvl="6" indent="0" algn="r">
              <a:spcBef>
                <a:spcPts val="0"/>
              </a:spcBef>
              <a:buNone/>
              <a:defRPr sz="1200">
                <a:solidFill>
                  <a:srgbClr val="DED9D6"/>
                </a:solidFill>
                <a:latin typeface="Arial"/>
                <a:ea typeface="Arial"/>
                <a:cs typeface="Arial"/>
                <a:sym typeface="Arial"/>
              </a:defRPr>
            </a:lvl7pPr>
            <a:lvl8pPr marL="0" marR="0" lvl="7" indent="0" algn="r">
              <a:spcBef>
                <a:spcPts val="0"/>
              </a:spcBef>
              <a:buNone/>
              <a:defRPr sz="1200">
                <a:solidFill>
                  <a:srgbClr val="DED9D6"/>
                </a:solidFill>
                <a:latin typeface="Arial"/>
                <a:ea typeface="Arial"/>
                <a:cs typeface="Arial"/>
                <a:sym typeface="Arial"/>
              </a:defRPr>
            </a:lvl8pPr>
            <a:lvl9pPr marL="0" marR="0" lvl="8" indent="0" algn="r">
              <a:spcBef>
                <a:spcPts val="0"/>
              </a:spcBef>
              <a:buNone/>
              <a:defRPr sz="1200">
                <a:solidFill>
                  <a:srgbClr val="DED9D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adaļas galvene" type="secHead">
  <p:cSld name="SECTION_HEADER">
    <p:spTree>
      <p:nvGrpSpPr>
        <p:cNvPr id="1" name="Shape 53"/>
        <p:cNvGrpSpPr/>
        <p:nvPr/>
      </p:nvGrpSpPr>
      <p:grpSpPr>
        <a:xfrm>
          <a:off x="0" y="0"/>
          <a:ext cx="0" cy="0"/>
          <a:chOff x="0" y="0"/>
          <a:chExt cx="0" cy="0"/>
        </a:xfrm>
      </p:grpSpPr>
      <p:grpSp>
        <p:nvGrpSpPr>
          <p:cNvPr id="54" name="Google Shape;54;p25"/>
          <p:cNvGrpSpPr/>
          <p:nvPr/>
        </p:nvGrpSpPr>
        <p:grpSpPr>
          <a:xfrm>
            <a:off x="0" y="2514600"/>
            <a:ext cx="12192000" cy="3194035"/>
            <a:chOff x="647402" y="2514600"/>
            <a:chExt cx="10838688" cy="3194035"/>
          </a:xfrm>
        </p:grpSpPr>
        <p:grpSp>
          <p:nvGrpSpPr>
            <p:cNvPr id="55" name="Google Shape;55;p25"/>
            <p:cNvGrpSpPr/>
            <p:nvPr/>
          </p:nvGrpSpPr>
          <p:grpSpPr>
            <a:xfrm>
              <a:off x="647402" y="2514600"/>
              <a:ext cx="10838688" cy="63125"/>
              <a:chOff x="507492" y="1501519"/>
              <a:chExt cx="8129016" cy="63125"/>
            </a:xfrm>
          </p:grpSpPr>
          <p:cxnSp>
            <p:nvCxnSpPr>
              <p:cNvPr id="56" name="Google Shape;56;p25"/>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57" name="Google Shape;57;p25"/>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sp>
          <p:nvSpPr>
            <p:cNvPr id="58" name="Google Shape;58;p25"/>
            <p:cNvSpPr/>
            <p:nvPr/>
          </p:nvSpPr>
          <p:spPr>
            <a:xfrm>
              <a:off x="647402" y="2640850"/>
              <a:ext cx="10838688" cy="294153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59" name="Google Shape;59;p25"/>
            <p:cNvGrpSpPr/>
            <p:nvPr/>
          </p:nvGrpSpPr>
          <p:grpSpPr>
            <a:xfrm rot="10800000">
              <a:off x="647402" y="5645510"/>
              <a:ext cx="10838688" cy="63125"/>
              <a:chOff x="507492" y="1501519"/>
              <a:chExt cx="8129016" cy="63125"/>
            </a:xfrm>
          </p:grpSpPr>
          <p:cxnSp>
            <p:nvCxnSpPr>
              <p:cNvPr id="60" name="Google Shape;60;p25"/>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61" name="Google Shape;61;p25"/>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grpSp>
      <p:pic>
        <p:nvPicPr>
          <p:cNvPr id="62" name="Google Shape;62;p25"/>
          <p:cNvPicPr preferRelativeResize="0"/>
          <p:nvPr/>
        </p:nvPicPr>
        <p:blipFill rotWithShape="1">
          <a:blip r:embed="rId2">
            <a:alphaModFix/>
          </a:blip>
          <a:srcRect/>
          <a:stretch/>
        </p:blipFill>
        <p:spPr>
          <a:xfrm>
            <a:off x="1325880" y="0"/>
            <a:ext cx="1783188" cy="2971806"/>
          </a:xfrm>
          <a:prstGeom prst="rect">
            <a:avLst/>
          </a:prstGeom>
          <a:noFill/>
          <a:ln>
            <a:noFill/>
          </a:ln>
        </p:spPr>
      </p:pic>
      <p:sp>
        <p:nvSpPr>
          <p:cNvPr id="63" name="Google Shape;63;p25"/>
          <p:cNvSpPr txBox="1">
            <a:spLocks noGrp="1"/>
          </p:cNvSpPr>
          <p:nvPr>
            <p:ph type="title"/>
          </p:nvPr>
        </p:nvSpPr>
        <p:spPr>
          <a:xfrm>
            <a:off x="1104899" y="2971806"/>
            <a:ext cx="10071099" cy="168415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lt1"/>
              </a:buClr>
              <a:buSzPts val="4400"/>
              <a:buFont typeface="Anta"/>
              <a:buNone/>
              <a:defRPr sz="4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5"/>
          <p:cNvSpPr txBox="1">
            <a:spLocks noGrp="1"/>
          </p:cNvSpPr>
          <p:nvPr>
            <p:ph type="body" idx="1"/>
          </p:nvPr>
        </p:nvSpPr>
        <p:spPr>
          <a:xfrm>
            <a:off x="1104899" y="4655956"/>
            <a:ext cx="10071099" cy="50975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0"/>
              </a:spcBef>
              <a:spcAft>
                <a:spcPts val="0"/>
              </a:spcAft>
              <a:buClr>
                <a:schemeClr val="lt1"/>
              </a:buClr>
              <a:buSzPts val="1600"/>
              <a:buNone/>
              <a:defRPr sz="1600">
                <a:solidFill>
                  <a:schemeClr val="lt1"/>
                </a:solidFill>
              </a:defRPr>
            </a:lvl1pPr>
            <a:lvl2pPr marL="914400" lvl="1" indent="-228600" algn="l">
              <a:lnSpc>
                <a:spcPct val="90000"/>
              </a:lnSpc>
              <a:spcBef>
                <a:spcPts val="600"/>
              </a:spcBef>
              <a:spcAft>
                <a:spcPts val="0"/>
              </a:spcAft>
              <a:buClr>
                <a:srgbClr val="969391"/>
              </a:buClr>
              <a:buSzPts val="2000"/>
              <a:buNone/>
              <a:defRPr sz="2000">
                <a:solidFill>
                  <a:srgbClr val="969391"/>
                </a:solidFill>
              </a:defRPr>
            </a:lvl2pPr>
            <a:lvl3pPr marL="1371600" lvl="2" indent="-228600" algn="l">
              <a:lnSpc>
                <a:spcPct val="90000"/>
              </a:lnSpc>
              <a:spcBef>
                <a:spcPts val="600"/>
              </a:spcBef>
              <a:spcAft>
                <a:spcPts val="0"/>
              </a:spcAft>
              <a:buClr>
                <a:srgbClr val="969391"/>
              </a:buClr>
              <a:buSzPts val="1800"/>
              <a:buNone/>
              <a:defRPr sz="1800">
                <a:solidFill>
                  <a:srgbClr val="969391"/>
                </a:solidFill>
              </a:defRPr>
            </a:lvl3pPr>
            <a:lvl4pPr marL="1828800" lvl="3" indent="-228600" algn="l">
              <a:lnSpc>
                <a:spcPct val="90000"/>
              </a:lnSpc>
              <a:spcBef>
                <a:spcPts val="600"/>
              </a:spcBef>
              <a:spcAft>
                <a:spcPts val="0"/>
              </a:spcAft>
              <a:buClr>
                <a:srgbClr val="969391"/>
              </a:buClr>
              <a:buSzPts val="1600"/>
              <a:buNone/>
              <a:defRPr sz="1600">
                <a:solidFill>
                  <a:srgbClr val="969391"/>
                </a:solidFill>
              </a:defRPr>
            </a:lvl4pPr>
            <a:lvl5pPr marL="2286000" lvl="4" indent="-228600" algn="l">
              <a:lnSpc>
                <a:spcPct val="90000"/>
              </a:lnSpc>
              <a:spcBef>
                <a:spcPts val="600"/>
              </a:spcBef>
              <a:spcAft>
                <a:spcPts val="0"/>
              </a:spcAft>
              <a:buClr>
                <a:srgbClr val="969391"/>
              </a:buClr>
              <a:buSzPts val="1600"/>
              <a:buNone/>
              <a:defRPr sz="1600">
                <a:solidFill>
                  <a:srgbClr val="969391"/>
                </a:solidFill>
              </a:defRPr>
            </a:lvl5pPr>
            <a:lvl6pPr marL="2743200" lvl="5" indent="-228600" algn="l">
              <a:lnSpc>
                <a:spcPct val="90000"/>
              </a:lnSpc>
              <a:spcBef>
                <a:spcPts val="500"/>
              </a:spcBef>
              <a:spcAft>
                <a:spcPts val="0"/>
              </a:spcAft>
              <a:buClr>
                <a:srgbClr val="969391"/>
              </a:buClr>
              <a:buSzPts val="1600"/>
              <a:buNone/>
              <a:defRPr sz="1600">
                <a:solidFill>
                  <a:srgbClr val="969391"/>
                </a:solidFill>
              </a:defRPr>
            </a:lvl6pPr>
            <a:lvl7pPr marL="3200400" lvl="6" indent="-228600" algn="l">
              <a:lnSpc>
                <a:spcPct val="90000"/>
              </a:lnSpc>
              <a:spcBef>
                <a:spcPts val="500"/>
              </a:spcBef>
              <a:spcAft>
                <a:spcPts val="0"/>
              </a:spcAft>
              <a:buClr>
                <a:srgbClr val="969391"/>
              </a:buClr>
              <a:buSzPts val="1600"/>
              <a:buNone/>
              <a:defRPr sz="1600">
                <a:solidFill>
                  <a:srgbClr val="969391"/>
                </a:solidFill>
              </a:defRPr>
            </a:lvl7pPr>
            <a:lvl8pPr marL="3657600" lvl="7" indent="-228600" algn="l">
              <a:lnSpc>
                <a:spcPct val="90000"/>
              </a:lnSpc>
              <a:spcBef>
                <a:spcPts val="500"/>
              </a:spcBef>
              <a:spcAft>
                <a:spcPts val="0"/>
              </a:spcAft>
              <a:buClr>
                <a:srgbClr val="969391"/>
              </a:buClr>
              <a:buSzPts val="1600"/>
              <a:buNone/>
              <a:defRPr sz="1600">
                <a:solidFill>
                  <a:srgbClr val="969391"/>
                </a:solidFill>
              </a:defRPr>
            </a:lvl8pPr>
            <a:lvl9pPr marL="4114800" lvl="8" indent="-228600" algn="l">
              <a:lnSpc>
                <a:spcPct val="90000"/>
              </a:lnSpc>
              <a:spcBef>
                <a:spcPts val="500"/>
              </a:spcBef>
              <a:spcAft>
                <a:spcPts val="0"/>
              </a:spcAft>
              <a:buClr>
                <a:srgbClr val="969391"/>
              </a:buClr>
              <a:buSzPts val="1600"/>
              <a:buNone/>
              <a:defRPr sz="1600">
                <a:solidFill>
                  <a:srgbClr val="969391"/>
                </a:solidFill>
              </a:defRPr>
            </a:lvl9pPr>
          </a:lstStyle>
          <a:p>
            <a:endParaRPr/>
          </a:p>
        </p:txBody>
      </p:sp>
      <p:sp>
        <p:nvSpPr>
          <p:cNvPr id="65" name="Google Shape;65;p25"/>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 satura bloki" type="twoObj">
  <p:cSld name="TWO_OBJECTS">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6"/>
          <p:cNvSpPr txBox="1">
            <a:spLocks noGrp="1"/>
          </p:cNvSpPr>
          <p:nvPr>
            <p:ph type="body" idx="1"/>
          </p:nvPr>
        </p:nvSpPr>
        <p:spPr>
          <a:xfrm>
            <a:off x="1104900" y="1600200"/>
            <a:ext cx="4914900" cy="457199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17500" algn="l">
              <a:lnSpc>
                <a:spcPct val="90000"/>
              </a:lnSpc>
              <a:spcBef>
                <a:spcPts val="600"/>
              </a:spcBef>
              <a:spcAft>
                <a:spcPts val="0"/>
              </a:spcAft>
              <a:buClr>
                <a:schemeClr val="dk1"/>
              </a:buClr>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500"/>
              </a:spcBef>
              <a:spcAft>
                <a:spcPts val="0"/>
              </a:spcAft>
              <a:buClr>
                <a:schemeClr val="dk1"/>
              </a:buClr>
              <a:buSzPts val="1400"/>
              <a:buChar char="▪"/>
              <a:defRPr/>
            </a:lvl7pPr>
            <a:lvl8pPr marL="3657600" lvl="7" indent="-317500" algn="l">
              <a:lnSpc>
                <a:spcPct val="90000"/>
              </a:lnSpc>
              <a:spcBef>
                <a:spcPts val="500"/>
              </a:spcBef>
              <a:spcAft>
                <a:spcPts val="0"/>
              </a:spcAft>
              <a:buClr>
                <a:schemeClr val="dk1"/>
              </a:buClr>
              <a:buSzPts val="1400"/>
              <a:buChar char="▪"/>
              <a:defRPr/>
            </a:lvl8pPr>
            <a:lvl9pPr marL="4114800" lvl="8" indent="-317500" algn="l">
              <a:lnSpc>
                <a:spcPct val="90000"/>
              </a:lnSpc>
              <a:spcBef>
                <a:spcPts val="500"/>
              </a:spcBef>
              <a:spcAft>
                <a:spcPts val="0"/>
              </a:spcAft>
              <a:buClr>
                <a:schemeClr val="dk1"/>
              </a:buClr>
              <a:buSzPts val="1400"/>
              <a:buChar char="▪"/>
              <a:defRPr/>
            </a:lvl9pPr>
          </a:lstStyle>
          <a:p>
            <a:endParaRPr/>
          </a:p>
        </p:txBody>
      </p:sp>
      <p:sp>
        <p:nvSpPr>
          <p:cNvPr id="71" name="Google Shape;71;p26"/>
          <p:cNvSpPr txBox="1">
            <a:spLocks noGrp="1"/>
          </p:cNvSpPr>
          <p:nvPr>
            <p:ph type="body" idx="2"/>
          </p:nvPr>
        </p:nvSpPr>
        <p:spPr>
          <a:xfrm>
            <a:off x="6172200" y="1600200"/>
            <a:ext cx="4914900" cy="457199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17500" algn="l">
              <a:lnSpc>
                <a:spcPct val="90000"/>
              </a:lnSpc>
              <a:spcBef>
                <a:spcPts val="600"/>
              </a:spcBef>
              <a:spcAft>
                <a:spcPts val="0"/>
              </a:spcAft>
              <a:buClr>
                <a:schemeClr val="dk1"/>
              </a:buClr>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500"/>
              </a:spcBef>
              <a:spcAft>
                <a:spcPts val="0"/>
              </a:spcAft>
              <a:buClr>
                <a:schemeClr val="dk1"/>
              </a:buClr>
              <a:buSzPts val="1400"/>
              <a:buChar char="▪"/>
              <a:defRPr/>
            </a:lvl7pPr>
            <a:lvl8pPr marL="3657600" lvl="7" indent="-317500" algn="l">
              <a:lnSpc>
                <a:spcPct val="90000"/>
              </a:lnSpc>
              <a:spcBef>
                <a:spcPts val="500"/>
              </a:spcBef>
              <a:spcAft>
                <a:spcPts val="0"/>
              </a:spcAft>
              <a:buClr>
                <a:schemeClr val="dk1"/>
              </a:buClr>
              <a:buSzPts val="14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6"/>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6"/>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alīdzinājums" type="twoTxTwoObj">
  <p:cSld name="TWO_OBJECTS_WITH_TEXT">
    <p:spTree>
      <p:nvGrpSpPr>
        <p:cNvPr id="1" name="Shape 75"/>
        <p:cNvGrpSpPr/>
        <p:nvPr/>
      </p:nvGrpSpPr>
      <p:grpSpPr>
        <a:xfrm>
          <a:off x="0" y="0"/>
          <a:ext cx="0" cy="0"/>
          <a:chOff x="0" y="0"/>
          <a:chExt cx="0" cy="0"/>
        </a:xfrm>
      </p:grpSpPr>
      <p:sp>
        <p:nvSpPr>
          <p:cNvPr id="76" name="Google Shape;76;p27"/>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7"/>
          <p:cNvSpPr txBox="1">
            <a:spLocks noGrp="1"/>
          </p:cNvSpPr>
          <p:nvPr>
            <p:ph type="body" idx="1"/>
          </p:nvPr>
        </p:nvSpPr>
        <p:spPr>
          <a:xfrm>
            <a:off x="1104900" y="1600200"/>
            <a:ext cx="4919472" cy="823912"/>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6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27"/>
          <p:cNvSpPr txBox="1">
            <a:spLocks noGrp="1"/>
          </p:cNvSpPr>
          <p:nvPr>
            <p:ph type="body" idx="2"/>
          </p:nvPr>
        </p:nvSpPr>
        <p:spPr>
          <a:xfrm>
            <a:off x="1104900" y="2424112"/>
            <a:ext cx="4919472" cy="3748088"/>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7"/>
          <p:cNvSpPr txBox="1">
            <a:spLocks noGrp="1"/>
          </p:cNvSpPr>
          <p:nvPr>
            <p:ph type="body" idx="3"/>
          </p:nvPr>
        </p:nvSpPr>
        <p:spPr>
          <a:xfrm>
            <a:off x="6166110" y="1600200"/>
            <a:ext cx="4919472" cy="823912"/>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6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 name="Google Shape;80;p27"/>
          <p:cNvSpPr txBox="1">
            <a:spLocks noGrp="1"/>
          </p:cNvSpPr>
          <p:nvPr>
            <p:ph type="body" idx="4"/>
          </p:nvPr>
        </p:nvSpPr>
        <p:spPr>
          <a:xfrm>
            <a:off x="6166110" y="2424112"/>
            <a:ext cx="4919472" cy="3748088"/>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kai virsraksts" type="titleOnly">
  <p:cSld name="TITLE_ONLY">
    <p:spTree>
      <p:nvGrpSpPr>
        <p:cNvPr id="1" name="Shape 84"/>
        <p:cNvGrpSpPr/>
        <p:nvPr/>
      </p:nvGrpSpPr>
      <p:grpSpPr>
        <a:xfrm>
          <a:off x="0" y="0"/>
          <a:ext cx="0" cy="0"/>
          <a:chOff x="0" y="0"/>
          <a:chExt cx="0" cy="0"/>
        </a:xfrm>
      </p:grpSpPr>
      <p:sp>
        <p:nvSpPr>
          <p:cNvPr id="85" name="Google Shape;85;p28"/>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8"/>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8"/>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ukšs" type="blank">
  <p:cSld name="BLANK">
    <p:spTree>
      <p:nvGrpSpPr>
        <p:cNvPr id="1" name="Shape 89"/>
        <p:cNvGrpSpPr/>
        <p:nvPr/>
      </p:nvGrpSpPr>
      <p:grpSpPr>
        <a:xfrm>
          <a:off x="0" y="0"/>
          <a:ext cx="0" cy="0"/>
          <a:chOff x="0" y="0"/>
          <a:chExt cx="0" cy="0"/>
        </a:xfrm>
      </p:grpSpPr>
      <p:sp>
        <p:nvSpPr>
          <p:cNvPr id="90" name="Google Shape;90;p29"/>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9"/>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9"/>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marR="0" lvl="0" algn="l" rtl="0">
              <a:lnSpc>
                <a:spcPct val="90000"/>
              </a:lnSpc>
              <a:spcBef>
                <a:spcPts val="0"/>
              </a:spcBef>
              <a:spcAft>
                <a:spcPts val="0"/>
              </a:spcAft>
              <a:buClr>
                <a:schemeClr val="dk1"/>
              </a:buClr>
              <a:buSzPts val="2800"/>
              <a:buFont typeface="Anta"/>
              <a:buNone/>
              <a:defRPr sz="2800" b="0" i="0" u="none" strike="noStrike" cap="none">
                <a:solidFill>
                  <a:schemeClr val="dk1"/>
                </a:solidFill>
                <a:latin typeface="Anta"/>
                <a:ea typeface="Anta"/>
                <a:cs typeface="Anta"/>
                <a:sym typeface="Ant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8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30200" algn="l" rtl="0">
              <a:lnSpc>
                <a:spcPct val="90000"/>
              </a:lnSpc>
              <a:spcBef>
                <a:spcPts val="6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2" name="Google Shape;12;p20"/>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marR="0" lvl="0" algn="l" rtl="0">
              <a:spcBef>
                <a:spcPts val="0"/>
              </a:spcBef>
              <a:spcAft>
                <a:spcPts val="0"/>
              </a:spcAft>
              <a:buSzPts val="1400"/>
              <a:buNone/>
              <a:defRPr sz="1200" b="0" i="0" u="none" strike="noStrike" cap="none">
                <a:solidFill>
                  <a:srgbClr val="3C363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0"/>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marR="0" lvl="0" algn="ctr" rtl="0">
              <a:spcBef>
                <a:spcPts val="0"/>
              </a:spcBef>
              <a:spcAft>
                <a:spcPts val="0"/>
              </a:spcAft>
              <a:buSzPts val="1400"/>
              <a:buNone/>
              <a:defRPr sz="1200" b="0" i="0" u="none" strike="noStrike" cap="none">
                <a:solidFill>
                  <a:srgbClr val="3C363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200" b="0" i="0" u="none" strike="noStrike" cap="none">
                <a:solidFill>
                  <a:srgbClr val="3C3632"/>
                </a:solidFill>
                <a:latin typeface="Arial"/>
                <a:ea typeface="Arial"/>
                <a:cs typeface="Arial"/>
                <a:sym typeface="Arial"/>
              </a:defRPr>
            </a:lvl1pPr>
            <a:lvl2pPr marL="0" marR="0" lvl="1" indent="0" algn="r" rtl="0">
              <a:spcBef>
                <a:spcPts val="0"/>
              </a:spcBef>
              <a:buNone/>
              <a:defRPr sz="1200" b="0" i="0" u="none" strike="noStrike" cap="none">
                <a:solidFill>
                  <a:srgbClr val="3C3632"/>
                </a:solidFill>
                <a:latin typeface="Arial"/>
                <a:ea typeface="Arial"/>
                <a:cs typeface="Arial"/>
                <a:sym typeface="Arial"/>
              </a:defRPr>
            </a:lvl2pPr>
            <a:lvl3pPr marL="0" marR="0" lvl="2" indent="0" algn="r" rtl="0">
              <a:spcBef>
                <a:spcPts val="0"/>
              </a:spcBef>
              <a:buNone/>
              <a:defRPr sz="1200" b="0" i="0" u="none" strike="noStrike" cap="none">
                <a:solidFill>
                  <a:srgbClr val="3C3632"/>
                </a:solidFill>
                <a:latin typeface="Arial"/>
                <a:ea typeface="Arial"/>
                <a:cs typeface="Arial"/>
                <a:sym typeface="Arial"/>
              </a:defRPr>
            </a:lvl3pPr>
            <a:lvl4pPr marL="0" marR="0" lvl="3" indent="0" algn="r" rtl="0">
              <a:spcBef>
                <a:spcPts val="0"/>
              </a:spcBef>
              <a:buNone/>
              <a:defRPr sz="1200" b="0" i="0" u="none" strike="noStrike" cap="none">
                <a:solidFill>
                  <a:srgbClr val="3C3632"/>
                </a:solidFill>
                <a:latin typeface="Arial"/>
                <a:ea typeface="Arial"/>
                <a:cs typeface="Arial"/>
                <a:sym typeface="Arial"/>
              </a:defRPr>
            </a:lvl4pPr>
            <a:lvl5pPr marL="0" marR="0" lvl="4" indent="0" algn="r" rtl="0">
              <a:spcBef>
                <a:spcPts val="0"/>
              </a:spcBef>
              <a:buNone/>
              <a:defRPr sz="1200" b="0" i="0" u="none" strike="noStrike" cap="none">
                <a:solidFill>
                  <a:srgbClr val="3C3632"/>
                </a:solidFill>
                <a:latin typeface="Arial"/>
                <a:ea typeface="Arial"/>
                <a:cs typeface="Arial"/>
                <a:sym typeface="Arial"/>
              </a:defRPr>
            </a:lvl5pPr>
            <a:lvl6pPr marL="0" marR="0" lvl="5" indent="0" algn="r" rtl="0">
              <a:spcBef>
                <a:spcPts val="0"/>
              </a:spcBef>
              <a:buNone/>
              <a:defRPr sz="1200" b="0" i="0" u="none" strike="noStrike" cap="none">
                <a:solidFill>
                  <a:srgbClr val="3C3632"/>
                </a:solidFill>
                <a:latin typeface="Arial"/>
                <a:ea typeface="Arial"/>
                <a:cs typeface="Arial"/>
                <a:sym typeface="Arial"/>
              </a:defRPr>
            </a:lvl6pPr>
            <a:lvl7pPr marL="0" marR="0" lvl="6" indent="0" algn="r" rtl="0">
              <a:spcBef>
                <a:spcPts val="0"/>
              </a:spcBef>
              <a:buNone/>
              <a:defRPr sz="1200" b="0" i="0" u="none" strike="noStrike" cap="none">
                <a:solidFill>
                  <a:srgbClr val="3C3632"/>
                </a:solidFill>
                <a:latin typeface="Arial"/>
                <a:ea typeface="Arial"/>
                <a:cs typeface="Arial"/>
                <a:sym typeface="Arial"/>
              </a:defRPr>
            </a:lvl7pPr>
            <a:lvl8pPr marL="0" marR="0" lvl="7" indent="0" algn="r" rtl="0">
              <a:spcBef>
                <a:spcPts val="0"/>
              </a:spcBef>
              <a:buNone/>
              <a:defRPr sz="1200" b="0" i="0" u="none" strike="noStrike" cap="none">
                <a:solidFill>
                  <a:srgbClr val="3C3632"/>
                </a:solidFill>
                <a:latin typeface="Arial"/>
                <a:ea typeface="Arial"/>
                <a:cs typeface="Arial"/>
                <a:sym typeface="Arial"/>
              </a:defRPr>
            </a:lvl8pPr>
            <a:lvl9pPr marL="0" marR="0" lvl="8" indent="0" algn="r" rtl="0">
              <a:spcBef>
                <a:spcPts val="0"/>
              </a:spcBef>
              <a:buNone/>
              <a:defRPr sz="1200" b="0" i="0" u="none" strike="noStrike" cap="none">
                <a:solidFill>
                  <a:srgbClr val="3C363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grpSp>
        <p:nvGrpSpPr>
          <p:cNvPr id="15" name="Google Shape;15;p20"/>
          <p:cNvGrpSpPr/>
          <p:nvPr/>
        </p:nvGrpSpPr>
        <p:grpSpPr>
          <a:xfrm>
            <a:off x="1103376" y="1219201"/>
            <a:ext cx="9985248" cy="84403"/>
            <a:chOff x="1073150" y="1219201"/>
            <a:chExt cx="10058400" cy="63125"/>
          </a:xfrm>
        </p:grpSpPr>
        <p:cxnSp>
          <p:nvCxnSpPr>
            <p:cNvPr id="16" name="Google Shape;16;p20"/>
            <p:cNvCxnSpPr/>
            <p:nvPr/>
          </p:nvCxnSpPr>
          <p:spPr>
            <a:xfrm rot="10800000">
              <a:off x="1073150" y="1219201"/>
              <a:ext cx="10058400" cy="0"/>
            </a:xfrm>
            <a:prstGeom prst="straightConnector1">
              <a:avLst/>
            </a:prstGeom>
            <a:noFill/>
            <a:ln w="38100" cap="flat" cmpd="sng">
              <a:solidFill>
                <a:schemeClr val="dk1"/>
              </a:solidFill>
              <a:prstDash val="solid"/>
              <a:miter lim="800000"/>
              <a:headEnd type="none" w="sm" len="sm"/>
              <a:tailEnd type="none" w="sm" len="sm"/>
            </a:ln>
          </p:spPr>
        </p:cxnSp>
        <p:cxnSp>
          <p:nvCxnSpPr>
            <p:cNvPr id="17" name="Google Shape;17;p20"/>
            <p:cNvCxnSpPr/>
            <p:nvPr/>
          </p:nvCxnSpPr>
          <p:spPr>
            <a:xfrm rot="10800000">
              <a:off x="1073150" y="1282326"/>
              <a:ext cx="10058400" cy="0"/>
            </a:xfrm>
            <a:prstGeom prst="straightConnector1">
              <a:avLst/>
            </a:prstGeom>
            <a:noFill/>
            <a:ln w="12700" cap="flat" cmpd="sng">
              <a:solidFill>
                <a:schemeClr val="dk1"/>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learningapps.or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s://elevenlabs.io/"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www.narakeet.com/languages/russian-tts-ru/"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jXsQMPBptMU" TargetMode="External"/><Relationship Id="rId3" Type="http://schemas.openxmlformats.org/officeDocument/2006/relationships/hyperlink" Target="https://www.youtube.com/watch?v=uU0EAivPdMA" TargetMode="External"/><Relationship Id="rId7" Type="http://schemas.openxmlformats.org/officeDocument/2006/relationships/hyperlink" Target="https://www.youtube.com/watch?v=5GbE4UJCogw"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youtube.com/watch?v=0W7PoyBjjrE" TargetMode="External"/><Relationship Id="rId5" Type="http://schemas.openxmlformats.org/officeDocument/2006/relationships/hyperlink" Target="https://www.youtube.com/watch?v=fVPewQx8DTM" TargetMode="External"/><Relationship Id="rId4" Type="http://schemas.openxmlformats.org/officeDocument/2006/relationships/hyperlink" Target="https://www.youtube.com/watch?v=-Pc_AjvWeD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hyperlink" Target="https://www.visc.gov.lv/sites/visc/files/data_content/rokasgramata_met_pan_sem1.pdf" TargetMode="External"/><Relationship Id="rId3" Type="http://schemas.openxmlformats.org/officeDocument/2006/relationships/hyperlink" Target="https://skola2030.lv/lv/skolotajiem/macibu-prieksmeti/krievu-valoda-svesvaloda" TargetMode="External"/><Relationship Id="rId7" Type="http://schemas.openxmlformats.org/officeDocument/2006/relationships/hyperlink" Target="https://www.rvvg.lv/metodiskais-centrs/docs/Sasniedzamo%20rezultatu%20formulesana.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ikvd.gov.lv/lv/media/320/download" TargetMode="External"/><Relationship Id="rId5" Type="http://schemas.openxmlformats.org/officeDocument/2006/relationships/hyperlink" Target="https://www.skola2030.lv/lv/jaunumi/blogs/septinas-efektivas-atgriezeniskas-saites-pazimes" TargetMode="External"/><Relationship Id="rId4" Type="http://schemas.openxmlformats.org/officeDocument/2006/relationships/hyperlink" Target="https://skola2030.lv/lv/jaunumi/blogs/solo-taksonomija-skolena-domasanas-dziluma-merisana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a:spLocks noGrp="1"/>
          </p:cNvSpPr>
          <p:nvPr>
            <p:ph type="ctrTitle"/>
          </p:nvPr>
        </p:nvSpPr>
        <p:spPr>
          <a:xfrm>
            <a:off x="689114" y="2199862"/>
            <a:ext cx="5734050" cy="1807595"/>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Clr>
                <a:schemeClr val="dk1"/>
              </a:buClr>
              <a:buSzPts val="3200"/>
              <a:buFont typeface="Times New Roman"/>
              <a:buNone/>
            </a:pPr>
            <a:r>
              <a:rPr lang="en-GB" sz="3200" dirty="0" err="1">
                <a:latin typeface="Times New Roman"/>
                <a:ea typeface="Times New Roman"/>
                <a:cs typeface="Times New Roman"/>
                <a:sym typeface="Times New Roman"/>
              </a:rPr>
              <a:t>Mācību</a:t>
            </a:r>
            <a:r>
              <a:rPr lang="en-GB" sz="3200" dirty="0">
                <a:latin typeface="Times New Roman"/>
                <a:ea typeface="Times New Roman"/>
                <a:cs typeface="Times New Roman"/>
                <a:sym typeface="Times New Roman"/>
              </a:rPr>
              <a:t> </a:t>
            </a:r>
            <a:r>
              <a:rPr lang="en-GB" sz="3200" dirty="0" err="1">
                <a:latin typeface="Times New Roman"/>
                <a:ea typeface="Times New Roman"/>
                <a:cs typeface="Times New Roman"/>
                <a:sym typeface="Times New Roman"/>
              </a:rPr>
              <a:t>snieguma</a:t>
            </a:r>
            <a:r>
              <a:rPr lang="en-GB" sz="3200" dirty="0">
                <a:latin typeface="Times New Roman"/>
                <a:ea typeface="Times New Roman"/>
                <a:cs typeface="Times New Roman"/>
                <a:sym typeface="Times New Roman"/>
              </a:rPr>
              <a:t> </a:t>
            </a:r>
            <a:r>
              <a:rPr lang="en-GB" sz="3200" dirty="0" err="1">
                <a:latin typeface="Times New Roman"/>
                <a:ea typeface="Times New Roman"/>
                <a:cs typeface="Times New Roman"/>
                <a:sym typeface="Times New Roman"/>
              </a:rPr>
              <a:t>vērtēšanas</a:t>
            </a:r>
            <a:r>
              <a:rPr lang="en-GB" sz="3200" dirty="0">
                <a:latin typeface="Times New Roman"/>
                <a:ea typeface="Times New Roman"/>
                <a:cs typeface="Times New Roman"/>
                <a:sym typeface="Times New Roman"/>
              </a:rPr>
              <a:t> </a:t>
            </a:r>
            <a:r>
              <a:rPr lang="en-GB" sz="3200" dirty="0" err="1">
                <a:latin typeface="Times New Roman"/>
                <a:ea typeface="Times New Roman"/>
                <a:cs typeface="Times New Roman"/>
                <a:sym typeface="Times New Roman"/>
              </a:rPr>
              <a:t>veidi</a:t>
            </a:r>
            <a:r>
              <a:rPr lang="en-GB" sz="3200" dirty="0">
                <a:latin typeface="Times New Roman"/>
                <a:ea typeface="Times New Roman"/>
                <a:cs typeface="Times New Roman"/>
                <a:sym typeface="Times New Roman"/>
              </a:rPr>
              <a:t>, </a:t>
            </a:r>
            <a:r>
              <a:rPr lang="en-GB" sz="3200" dirty="0" err="1">
                <a:latin typeface="Times New Roman"/>
                <a:ea typeface="Times New Roman"/>
                <a:cs typeface="Times New Roman"/>
                <a:sym typeface="Times New Roman"/>
              </a:rPr>
              <a:t>formas</a:t>
            </a:r>
            <a:r>
              <a:rPr lang="en-GB" sz="3200" dirty="0">
                <a:latin typeface="Times New Roman"/>
                <a:ea typeface="Times New Roman"/>
                <a:cs typeface="Times New Roman"/>
                <a:sym typeface="Times New Roman"/>
              </a:rPr>
              <a:t> un </a:t>
            </a:r>
            <a:r>
              <a:rPr lang="en-GB" sz="3200" dirty="0" err="1">
                <a:latin typeface="Times New Roman"/>
                <a:ea typeface="Times New Roman"/>
                <a:cs typeface="Times New Roman"/>
                <a:sym typeface="Times New Roman"/>
              </a:rPr>
              <a:t>metodes</a:t>
            </a:r>
            <a:r>
              <a:rPr lang="en-GB" sz="3200" dirty="0">
                <a:latin typeface="Times New Roman"/>
                <a:ea typeface="Times New Roman"/>
                <a:cs typeface="Times New Roman"/>
                <a:sym typeface="Times New Roman"/>
              </a:rPr>
              <a:t> </a:t>
            </a:r>
            <a:r>
              <a:rPr lang="en-GB" sz="3200" dirty="0" err="1">
                <a:latin typeface="Times New Roman"/>
                <a:ea typeface="Times New Roman"/>
                <a:cs typeface="Times New Roman"/>
                <a:sym typeface="Times New Roman"/>
              </a:rPr>
              <a:t>izglītojamo</a:t>
            </a:r>
            <a:r>
              <a:rPr lang="en-GB" sz="3200" dirty="0">
                <a:latin typeface="Times New Roman"/>
                <a:ea typeface="Times New Roman"/>
                <a:cs typeface="Times New Roman"/>
                <a:sym typeface="Times New Roman"/>
              </a:rPr>
              <a:t> </a:t>
            </a:r>
            <a:r>
              <a:rPr lang="en-GB" sz="3200" dirty="0" err="1">
                <a:latin typeface="Times New Roman"/>
                <a:ea typeface="Times New Roman"/>
                <a:cs typeface="Times New Roman"/>
                <a:sym typeface="Times New Roman"/>
              </a:rPr>
              <a:t>mācīšanās</a:t>
            </a:r>
            <a:r>
              <a:rPr lang="en-GB" sz="3200" dirty="0">
                <a:latin typeface="Times New Roman"/>
                <a:ea typeface="Times New Roman"/>
                <a:cs typeface="Times New Roman"/>
                <a:sym typeface="Times New Roman"/>
              </a:rPr>
              <a:t> </a:t>
            </a:r>
            <a:r>
              <a:rPr lang="en-GB" sz="3200" dirty="0" err="1">
                <a:latin typeface="Times New Roman"/>
                <a:ea typeface="Times New Roman"/>
                <a:cs typeface="Times New Roman"/>
                <a:sym typeface="Times New Roman"/>
              </a:rPr>
              <a:t>atbalstam</a:t>
            </a:r>
            <a:r>
              <a:rPr lang="en-GB" sz="3200" dirty="0">
                <a:latin typeface="Times New Roman"/>
                <a:ea typeface="Times New Roman"/>
                <a:cs typeface="Times New Roman"/>
                <a:sym typeface="Times New Roman"/>
              </a:rPr>
              <a:t> un </a:t>
            </a:r>
            <a:r>
              <a:rPr lang="en-GB" sz="3200" dirty="0" err="1">
                <a:latin typeface="Times New Roman"/>
                <a:ea typeface="Times New Roman"/>
                <a:cs typeface="Times New Roman"/>
                <a:sym typeface="Times New Roman"/>
              </a:rPr>
              <a:t>izaugsmei</a:t>
            </a:r>
            <a:endParaRPr sz="3200" dirty="0"/>
          </a:p>
        </p:txBody>
      </p:sp>
      <p:sp>
        <p:nvSpPr>
          <p:cNvPr id="121" name="Google Shape;121;p1"/>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1"/>
              </a:buClr>
              <a:buSzPts val="1800"/>
              <a:buNone/>
            </a:pPr>
            <a:r>
              <a:rPr lang="lv-LV"/>
              <a:t>Ogres Valsts ģimnāzija, 2024.g. 21.oktobris </a:t>
            </a:r>
            <a:endParaRPr/>
          </a:p>
          <a:p>
            <a:pPr marL="0" lvl="0" indent="0" algn="l" rtl="0">
              <a:lnSpc>
                <a:spcPct val="90000"/>
              </a:lnSpc>
              <a:spcBef>
                <a:spcPts val="0"/>
              </a:spcBef>
              <a:spcAft>
                <a:spcPts val="0"/>
              </a:spcAft>
              <a:buClr>
                <a:schemeClr val="dk1"/>
              </a:buClr>
              <a:buSzPts val="1800"/>
              <a:buNone/>
            </a:pPr>
            <a:r>
              <a:rPr lang="lv-LV"/>
              <a:t>Lektore – Marina Jefremova</a:t>
            </a:r>
            <a:endParaRPr/>
          </a:p>
        </p:txBody>
      </p:sp>
      <p:pic>
        <p:nvPicPr>
          <p:cNvPr id="122" name="Google Shape;122;p1" descr="Atvērta grāmata uz galda, izplūduši grāmatplaukti fonā"/>
          <p:cNvPicPr preferRelativeResize="0">
            <a:picLocks noGrp="1"/>
          </p:cNvPicPr>
          <p:nvPr>
            <p:ph type="pic" idx="2"/>
          </p:nvPr>
        </p:nvPicPr>
        <p:blipFill rotWithShape="1">
          <a:blip r:embed="rId3">
            <a:alphaModFix/>
          </a:blip>
          <a:srcRect l="8890" r="8889"/>
          <a:stretch/>
        </p:blipFill>
        <p:spPr>
          <a:xfrm>
            <a:off x="6981063" y="1310656"/>
            <a:ext cx="5210937" cy="4208604"/>
          </a:xfrm>
          <a:prstGeom prst="rect">
            <a:avLst/>
          </a:prstGeom>
          <a:solidFill>
            <a:srgbClr val="DED9D6"/>
          </a:solid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9"/>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26303B"/>
              </a:buClr>
              <a:buSzPts val="3200"/>
              <a:buFont typeface="Lato"/>
              <a:buNone/>
            </a:pPr>
            <a:r>
              <a:rPr lang="lv-LV" b="1" i="0">
                <a:solidFill>
                  <a:srgbClr val="26303B"/>
                </a:solidFill>
                <a:latin typeface="Lato"/>
                <a:ea typeface="Lato"/>
                <a:cs typeface="Lato"/>
                <a:sym typeface="Lato"/>
              </a:rPr>
              <a:t>Sasniedzamā rezultāta formulēšana un produktīvas atgriezeniskās saites sniegšana stundā</a:t>
            </a:r>
            <a:endParaRPr/>
          </a:p>
        </p:txBody>
      </p:sp>
      <p:sp>
        <p:nvSpPr>
          <p:cNvPr id="192" name="Google Shape;192;p9"/>
          <p:cNvSpPr txBox="1">
            <a:spLocks noGrp="1"/>
          </p:cNvSpPr>
          <p:nvPr>
            <p:ph type="body" idx="1"/>
          </p:nvPr>
        </p:nvSpPr>
        <p:spPr>
          <a:xfrm>
            <a:off x="675861" y="1467678"/>
            <a:ext cx="8083827" cy="4744279"/>
          </a:xfrm>
          <a:prstGeom prst="rect">
            <a:avLst/>
          </a:prstGeom>
          <a:noFill/>
          <a:ln>
            <a:noFill/>
          </a:ln>
        </p:spPr>
        <p:txBody>
          <a:bodyPr spcFirstLastPara="1" wrap="square" lIns="0" tIns="45700" rIns="0" bIns="45700" anchor="t" anchorCtr="0">
            <a:normAutofit lnSpcReduction="10000"/>
          </a:bodyPr>
          <a:lstStyle/>
          <a:p>
            <a:pPr marL="0" lvl="0" indent="0" algn="just" rtl="0">
              <a:lnSpc>
                <a:spcPct val="90000"/>
              </a:lnSpc>
              <a:spcBef>
                <a:spcPts val="0"/>
              </a:spcBef>
              <a:spcAft>
                <a:spcPts val="0"/>
              </a:spcAft>
              <a:buClr>
                <a:schemeClr val="dk1"/>
              </a:buClr>
              <a:buSzPts val="1800"/>
              <a:buNone/>
            </a:pPr>
            <a:endParaRPr/>
          </a:p>
          <a:p>
            <a:pPr marL="0" lvl="0" indent="0" algn="ctr" rtl="0">
              <a:lnSpc>
                <a:spcPct val="90000"/>
              </a:lnSpc>
              <a:spcBef>
                <a:spcPts val="1200"/>
              </a:spcBef>
              <a:spcAft>
                <a:spcPts val="0"/>
              </a:spcAft>
              <a:buClr>
                <a:schemeClr val="dk1"/>
              </a:buClr>
              <a:buSzPts val="1800"/>
              <a:buNone/>
            </a:pPr>
            <a:r>
              <a:rPr lang="lv-LV" b="1"/>
              <a:t>3 līmeņu plānošanas modelis</a:t>
            </a:r>
            <a:endParaRPr/>
          </a:p>
          <a:p>
            <a:pPr marL="0" lvl="0" indent="0" algn="just" rtl="0">
              <a:lnSpc>
                <a:spcPct val="90000"/>
              </a:lnSpc>
              <a:spcBef>
                <a:spcPts val="1200"/>
              </a:spcBef>
              <a:spcAft>
                <a:spcPts val="0"/>
              </a:spcAft>
              <a:buClr>
                <a:schemeClr val="dk1"/>
              </a:buClr>
              <a:buSzPts val="1800"/>
              <a:buNone/>
            </a:pPr>
            <a:r>
              <a:rPr lang="lv-LV" u="sng"/>
              <a:t>Standarts</a:t>
            </a:r>
            <a:endParaRPr/>
          </a:p>
          <a:p>
            <a:pPr marL="0" lvl="0" indent="0" algn="just" rtl="0">
              <a:lnSpc>
                <a:spcPct val="90000"/>
              </a:lnSpc>
              <a:spcBef>
                <a:spcPts val="1200"/>
              </a:spcBef>
              <a:spcAft>
                <a:spcPts val="0"/>
              </a:spcAft>
              <a:buClr>
                <a:schemeClr val="dk1"/>
              </a:buClr>
              <a:buSzPts val="1800"/>
              <a:buNone/>
            </a:pPr>
            <a:r>
              <a:rPr lang="lv-LV"/>
              <a:t>Skolēnam noteikts sasniedzamais gala rezultāts noteiktā posmā mācību jomā un caurvijās</a:t>
            </a:r>
            <a:endParaRPr/>
          </a:p>
          <a:p>
            <a:pPr marL="0" lvl="0" indent="0" algn="just" rtl="0">
              <a:lnSpc>
                <a:spcPct val="90000"/>
              </a:lnSpc>
              <a:spcBef>
                <a:spcPts val="1200"/>
              </a:spcBef>
              <a:spcAft>
                <a:spcPts val="0"/>
              </a:spcAft>
              <a:buClr>
                <a:schemeClr val="dk1"/>
              </a:buClr>
              <a:buSzPts val="1800"/>
              <a:buNone/>
            </a:pPr>
            <a:r>
              <a:rPr lang="lv-LV"/>
              <a:t>Sasniedzamie rezultāti (skola2030.lv)</a:t>
            </a:r>
            <a:endParaRPr/>
          </a:p>
          <a:p>
            <a:pPr marL="0" lvl="0" indent="0" algn="just" rtl="0">
              <a:lnSpc>
                <a:spcPct val="90000"/>
              </a:lnSpc>
              <a:spcBef>
                <a:spcPts val="1200"/>
              </a:spcBef>
              <a:spcAft>
                <a:spcPts val="0"/>
              </a:spcAft>
              <a:buClr>
                <a:schemeClr val="dk1"/>
              </a:buClr>
              <a:buSzPts val="1800"/>
              <a:buNone/>
            </a:pPr>
            <a:r>
              <a:rPr lang="lv-LV" u="sng"/>
              <a:t>Programma</a:t>
            </a:r>
            <a:endParaRPr/>
          </a:p>
          <a:p>
            <a:pPr marL="0" lvl="0" indent="0" algn="just" rtl="0">
              <a:lnSpc>
                <a:spcPct val="90000"/>
              </a:lnSpc>
              <a:spcBef>
                <a:spcPts val="1200"/>
              </a:spcBef>
              <a:spcAft>
                <a:spcPts val="0"/>
              </a:spcAft>
              <a:buClr>
                <a:schemeClr val="dk1"/>
              </a:buClr>
              <a:buSzPts val="1800"/>
              <a:buNone/>
            </a:pPr>
            <a:r>
              <a:rPr lang="lv-LV"/>
              <a:t>Skolēnam sasniedzamais rezultāts temata/satura vienības ietvaros, satura apguves secība un laiks</a:t>
            </a:r>
            <a:endParaRPr/>
          </a:p>
          <a:p>
            <a:pPr marL="0" lvl="0" indent="0" algn="just" rtl="0">
              <a:lnSpc>
                <a:spcPct val="90000"/>
              </a:lnSpc>
              <a:spcBef>
                <a:spcPts val="1200"/>
              </a:spcBef>
              <a:spcAft>
                <a:spcPts val="0"/>
              </a:spcAft>
              <a:buClr>
                <a:schemeClr val="dk1"/>
              </a:buClr>
              <a:buSzPts val="1800"/>
              <a:buNone/>
            </a:pPr>
            <a:r>
              <a:rPr lang="lv-LV"/>
              <a:t>Mācību programmu paraugi pamatizglītībā (skola2030.lv)</a:t>
            </a:r>
            <a:endParaRPr/>
          </a:p>
          <a:p>
            <a:pPr marL="0" lvl="0" indent="0" algn="just" rtl="0">
              <a:lnSpc>
                <a:spcPct val="90000"/>
              </a:lnSpc>
              <a:spcBef>
                <a:spcPts val="1200"/>
              </a:spcBef>
              <a:spcAft>
                <a:spcPts val="0"/>
              </a:spcAft>
              <a:buClr>
                <a:schemeClr val="dk1"/>
              </a:buClr>
              <a:buSzPts val="1800"/>
              <a:buNone/>
            </a:pPr>
            <a:r>
              <a:rPr lang="lv-LV"/>
              <a:t>Programmu paraugi vidējā izglītībā (skola2030.lv)</a:t>
            </a:r>
            <a:endParaRPr/>
          </a:p>
          <a:p>
            <a:pPr marL="0" lvl="0" indent="0" algn="just" rtl="0">
              <a:lnSpc>
                <a:spcPct val="90000"/>
              </a:lnSpc>
              <a:spcBef>
                <a:spcPts val="1200"/>
              </a:spcBef>
              <a:spcAft>
                <a:spcPts val="0"/>
              </a:spcAft>
              <a:buClr>
                <a:schemeClr val="dk1"/>
              </a:buClr>
              <a:buSzPts val="1800"/>
              <a:buNone/>
            </a:pPr>
            <a:r>
              <a:rPr lang="lv-LV" u="sng"/>
              <a:t>Stunda</a:t>
            </a:r>
            <a:endParaRPr/>
          </a:p>
          <a:p>
            <a:pPr marL="0" lvl="0" indent="0" algn="just" rtl="0">
              <a:lnSpc>
                <a:spcPct val="90000"/>
              </a:lnSpc>
              <a:spcBef>
                <a:spcPts val="1200"/>
              </a:spcBef>
              <a:spcAft>
                <a:spcPts val="0"/>
              </a:spcAft>
              <a:buClr>
                <a:schemeClr val="dk1"/>
              </a:buClr>
              <a:buSzPts val="1800"/>
              <a:buNone/>
            </a:pPr>
            <a:r>
              <a:rPr lang="lv-LV"/>
              <a:t>Skolēnam katrā stundā sasniedzamais rezultāts</a:t>
            </a:r>
            <a:endParaRPr/>
          </a:p>
        </p:txBody>
      </p:sp>
      <p:pic>
        <p:nvPicPr>
          <p:cNvPr id="193" name="Google Shape;193;p9" descr="Grāmatu tuvplāns plauktos ar izplūdušām citām grāmatām priekšplānā un fonā"/>
          <p:cNvPicPr preferRelativeResize="0">
            <a:picLocks noGrp="1"/>
          </p:cNvPicPr>
          <p:nvPr>
            <p:ph type="pic" idx="2"/>
          </p:nvPr>
        </p:nvPicPr>
        <p:blipFill rotWithShape="1">
          <a:blip r:embed="rId3">
            <a:alphaModFix/>
          </a:blip>
          <a:srcRect l="3154" r="3155"/>
          <a:stretch/>
        </p:blipFill>
        <p:spPr>
          <a:xfrm>
            <a:off x="8985782" y="1467678"/>
            <a:ext cx="2828670" cy="20110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0"/>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26303B"/>
              </a:buClr>
              <a:buSzPts val="3200"/>
              <a:buFont typeface="Lato"/>
              <a:buNone/>
            </a:pPr>
            <a:r>
              <a:rPr lang="lv-LV" b="1" i="0">
                <a:solidFill>
                  <a:srgbClr val="26303B"/>
                </a:solidFill>
                <a:latin typeface="Lato"/>
                <a:ea typeface="Lato"/>
                <a:cs typeface="Lato"/>
                <a:sym typeface="Lato"/>
              </a:rPr>
              <a:t>Sasniedzamā rezultāta formulēšana un produktīvas atgriezeniskās saites sniegšana stundā</a:t>
            </a:r>
            <a:endParaRPr/>
          </a:p>
        </p:txBody>
      </p:sp>
      <p:pic>
        <p:nvPicPr>
          <p:cNvPr id="200" name="Google Shape;200;p10"/>
          <p:cNvPicPr preferRelativeResize="0"/>
          <p:nvPr/>
        </p:nvPicPr>
        <p:blipFill rotWithShape="1">
          <a:blip r:embed="rId3">
            <a:alphaModFix/>
          </a:blip>
          <a:srcRect l="5826" t="19733" r="10384" b="9458"/>
          <a:stretch/>
        </p:blipFill>
        <p:spPr>
          <a:xfrm>
            <a:off x="1280160" y="1606795"/>
            <a:ext cx="9322765" cy="44282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1"/>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26303B"/>
              </a:buClr>
              <a:buSzPts val="3200"/>
              <a:buFont typeface="Lato"/>
              <a:buNone/>
            </a:pPr>
            <a:r>
              <a:rPr lang="lv-LV" b="1" i="0">
                <a:solidFill>
                  <a:srgbClr val="26303B"/>
                </a:solidFill>
                <a:latin typeface="Lato"/>
                <a:ea typeface="Lato"/>
                <a:cs typeface="Lato"/>
                <a:sym typeface="Lato"/>
              </a:rPr>
              <a:t>Sasniedzamā rezultāta formulēšana un produktīvas atgriezeniskās saites sniegšana stundā</a:t>
            </a:r>
            <a:endParaRPr/>
          </a:p>
        </p:txBody>
      </p:sp>
      <p:pic>
        <p:nvPicPr>
          <p:cNvPr id="207" name="Google Shape;207;p11"/>
          <p:cNvPicPr preferRelativeResize="0"/>
          <p:nvPr/>
        </p:nvPicPr>
        <p:blipFill rotWithShape="1">
          <a:blip r:embed="rId3">
            <a:alphaModFix/>
          </a:blip>
          <a:srcRect l="10957" t="26640" r="13990" b="7232"/>
          <a:stretch/>
        </p:blipFill>
        <p:spPr>
          <a:xfrm>
            <a:off x="970014" y="1435814"/>
            <a:ext cx="10250453" cy="50775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2"/>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26303B"/>
              </a:buClr>
              <a:buSzPts val="3200"/>
              <a:buFont typeface="Lato"/>
              <a:buNone/>
            </a:pPr>
            <a:r>
              <a:rPr lang="lv-LV" b="1" i="0">
                <a:solidFill>
                  <a:srgbClr val="26303B"/>
                </a:solidFill>
                <a:latin typeface="Lato"/>
                <a:ea typeface="Lato"/>
                <a:cs typeface="Lato"/>
                <a:sym typeface="Lato"/>
              </a:rPr>
              <a:t>Sasniedzamā rezultāta formulēšana un produktīvas atgriezeniskās saites sniegšana stundā</a:t>
            </a:r>
            <a:endParaRPr/>
          </a:p>
        </p:txBody>
      </p:sp>
      <p:pic>
        <p:nvPicPr>
          <p:cNvPr id="214" name="Google Shape;214;p12"/>
          <p:cNvPicPr preferRelativeResize="0"/>
          <p:nvPr/>
        </p:nvPicPr>
        <p:blipFill rotWithShape="1">
          <a:blip r:embed="rId3">
            <a:alphaModFix/>
          </a:blip>
          <a:srcRect/>
          <a:stretch/>
        </p:blipFill>
        <p:spPr>
          <a:xfrm>
            <a:off x="1448971" y="1380684"/>
            <a:ext cx="9793399" cy="431673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26303B"/>
              </a:buClr>
              <a:buSzPts val="3200"/>
              <a:buFont typeface="Lato"/>
              <a:buNone/>
            </a:pPr>
            <a:r>
              <a:rPr lang="lv-LV" b="1" i="0">
                <a:solidFill>
                  <a:srgbClr val="26303B"/>
                </a:solidFill>
                <a:latin typeface="Lato"/>
                <a:ea typeface="Lato"/>
                <a:cs typeface="Lato"/>
                <a:sym typeface="Lato"/>
              </a:rPr>
              <a:t>Sasniedzamā rezultāta formulēšana un produktīvas atgriezeniskās saites sniegšana stundā</a:t>
            </a:r>
            <a:endParaRPr/>
          </a:p>
        </p:txBody>
      </p:sp>
      <p:sp>
        <p:nvSpPr>
          <p:cNvPr id="221" name="Google Shape;221;p13"/>
          <p:cNvSpPr txBox="1"/>
          <p:nvPr/>
        </p:nvSpPr>
        <p:spPr>
          <a:xfrm>
            <a:off x="1104900" y="1807087"/>
            <a:ext cx="9234854"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400" b="1" i="0" u="none" strike="noStrike" cap="none">
                <a:solidFill>
                  <a:schemeClr val="dk1"/>
                </a:solidFill>
                <a:latin typeface="Arial"/>
                <a:ea typeface="Arial"/>
                <a:cs typeface="Arial"/>
                <a:sym typeface="Arial"/>
              </a:rPr>
              <a:t>PPP</a:t>
            </a:r>
            <a:r>
              <a:rPr lang="lv-LV" sz="2400" b="0" i="0" u="none" strike="noStrike" cap="none">
                <a:solidFill>
                  <a:schemeClr val="dk1"/>
                </a:solidFill>
                <a:latin typeface="Arial"/>
                <a:ea typeface="Arial"/>
                <a:cs typeface="Arial"/>
                <a:sym typeface="Arial"/>
              </a:rPr>
              <a:t> atgriezeniskā saite</a:t>
            </a:r>
            <a:endParaRPr/>
          </a:p>
          <a:p>
            <a:pPr marL="0" marR="0" lvl="0" indent="0" algn="l" rtl="0">
              <a:spcBef>
                <a:spcPts val="0"/>
              </a:spcBef>
              <a:spcAft>
                <a:spcPts val="0"/>
              </a:spcAft>
              <a:buNone/>
            </a:pPr>
            <a:r>
              <a:rPr lang="lv-LV" sz="2400">
                <a:solidFill>
                  <a:schemeClr val="dk1"/>
                </a:solidFill>
                <a:latin typeface="Arial"/>
                <a:ea typeface="Arial"/>
                <a:cs typeface="Arial"/>
                <a:sym typeface="Arial"/>
              </a:rPr>
              <a:t>Klasesbiedri sniedz cits citam atgriezenisko saiti mutiski vai rakstiski saskaņā ar</a:t>
            </a:r>
            <a:endParaRPr/>
          </a:p>
          <a:p>
            <a:pPr marL="0" marR="0" lvl="0" indent="0" algn="l" rtl="0">
              <a:spcBef>
                <a:spcPts val="0"/>
              </a:spcBef>
              <a:spcAft>
                <a:spcPts val="0"/>
              </a:spcAft>
              <a:buNone/>
            </a:pPr>
            <a:r>
              <a:rPr lang="lv-LV" sz="2400">
                <a:solidFill>
                  <a:schemeClr val="dk1"/>
                </a:solidFill>
                <a:latin typeface="Arial"/>
                <a:ea typeface="Arial"/>
                <a:cs typeface="Arial"/>
                <a:sym typeface="Arial"/>
              </a:rPr>
              <a:t>skolotāja instrukcijām:</a:t>
            </a:r>
            <a:endParaRPr/>
          </a:p>
          <a:p>
            <a:pPr marL="0" marR="0" lvl="0" indent="0" algn="l" rtl="0">
              <a:spcBef>
                <a:spcPts val="0"/>
              </a:spcBef>
              <a:spcAft>
                <a:spcPts val="0"/>
              </a:spcAft>
              <a:buNone/>
            </a:pPr>
            <a:r>
              <a:rPr lang="lv-LV" sz="2400">
                <a:solidFill>
                  <a:schemeClr val="dk1"/>
                </a:solidFill>
                <a:latin typeface="Arial"/>
                <a:ea typeface="Arial"/>
                <a:cs typeface="Arial"/>
                <a:sym typeface="Arial"/>
              </a:rPr>
              <a:t>1. </a:t>
            </a:r>
            <a:r>
              <a:rPr lang="lv-LV" sz="2400" b="1">
                <a:solidFill>
                  <a:schemeClr val="dk1"/>
                </a:solidFill>
                <a:latin typeface="Arial"/>
                <a:ea typeface="Arial"/>
                <a:cs typeface="Arial"/>
                <a:sym typeface="Arial"/>
              </a:rPr>
              <a:t>Pasaki</a:t>
            </a:r>
            <a:r>
              <a:rPr lang="lv-LV" sz="2400">
                <a:solidFill>
                  <a:schemeClr val="dk1"/>
                </a:solidFill>
                <a:latin typeface="Arial"/>
                <a:ea typeface="Arial"/>
                <a:cs typeface="Arial"/>
                <a:sym typeface="Arial"/>
              </a:rPr>
              <a:t> saviem klasesbiedriem, kas tev viņu darbā patīk.</a:t>
            </a:r>
            <a:endParaRPr/>
          </a:p>
          <a:p>
            <a:pPr marL="0" marR="0" lvl="0" indent="0" algn="l" rtl="0">
              <a:spcBef>
                <a:spcPts val="0"/>
              </a:spcBef>
              <a:spcAft>
                <a:spcPts val="0"/>
              </a:spcAft>
              <a:buNone/>
            </a:pPr>
            <a:r>
              <a:rPr lang="lv-LV" sz="2400">
                <a:solidFill>
                  <a:schemeClr val="dk1"/>
                </a:solidFill>
                <a:latin typeface="Arial"/>
                <a:ea typeface="Arial"/>
                <a:cs typeface="Arial"/>
                <a:sym typeface="Arial"/>
              </a:rPr>
              <a:t>2. </a:t>
            </a:r>
            <a:r>
              <a:rPr lang="lv-LV" sz="2400" b="1">
                <a:solidFill>
                  <a:schemeClr val="dk1"/>
                </a:solidFill>
                <a:latin typeface="Arial"/>
                <a:ea typeface="Arial"/>
                <a:cs typeface="Arial"/>
                <a:sym typeface="Arial"/>
              </a:rPr>
              <a:t>Pavaicā</a:t>
            </a:r>
            <a:r>
              <a:rPr lang="lv-LV" sz="2400">
                <a:solidFill>
                  <a:schemeClr val="dk1"/>
                </a:solidFill>
                <a:latin typeface="Arial"/>
                <a:ea typeface="Arial"/>
                <a:cs typeface="Arial"/>
                <a:sym typeface="Arial"/>
              </a:rPr>
              <a:t> viņiem kaut ko par viņu darbu.</a:t>
            </a:r>
            <a:endParaRPr/>
          </a:p>
          <a:p>
            <a:pPr marL="0" marR="0" lvl="0" indent="0" algn="l" rtl="0">
              <a:spcBef>
                <a:spcPts val="0"/>
              </a:spcBef>
              <a:spcAft>
                <a:spcPts val="0"/>
              </a:spcAft>
              <a:buNone/>
            </a:pPr>
            <a:r>
              <a:rPr lang="lv-LV" sz="2400">
                <a:solidFill>
                  <a:schemeClr val="dk1"/>
                </a:solidFill>
                <a:latin typeface="Arial"/>
                <a:ea typeface="Arial"/>
                <a:cs typeface="Arial"/>
                <a:sym typeface="Arial"/>
              </a:rPr>
              <a:t>3. </a:t>
            </a:r>
            <a:r>
              <a:rPr lang="lv-LV" sz="2400" b="1">
                <a:solidFill>
                  <a:schemeClr val="dk1"/>
                </a:solidFill>
                <a:latin typeface="Arial"/>
                <a:ea typeface="Arial"/>
                <a:cs typeface="Arial"/>
                <a:sym typeface="Arial"/>
              </a:rPr>
              <a:t>Piedāvā</a:t>
            </a:r>
            <a:r>
              <a:rPr lang="lv-LV" sz="2400">
                <a:solidFill>
                  <a:schemeClr val="dk1"/>
                </a:solidFill>
                <a:latin typeface="Arial"/>
                <a:ea typeface="Arial"/>
                <a:cs typeface="Arial"/>
                <a:sym typeface="Arial"/>
              </a:rPr>
              <a:t> priekšlikumu uzlabojumiem.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26303B"/>
              </a:buClr>
              <a:buSzPts val="3200"/>
              <a:buFont typeface="Lato"/>
              <a:buNone/>
            </a:pPr>
            <a:r>
              <a:rPr lang="lv-LV" b="1" i="0">
                <a:solidFill>
                  <a:srgbClr val="26303B"/>
                </a:solidFill>
                <a:latin typeface="Lato"/>
                <a:ea typeface="Lato"/>
                <a:cs typeface="Lato"/>
                <a:sym typeface="Lato"/>
              </a:rPr>
              <a:t>Daudzveidīgi digitālie rīki mācību procesā</a:t>
            </a:r>
            <a:endParaRPr/>
          </a:p>
        </p:txBody>
      </p:sp>
      <p:sp>
        <p:nvSpPr>
          <p:cNvPr id="228" name="Google Shape;228;p14"/>
          <p:cNvSpPr txBox="1">
            <a:spLocks noGrp="1"/>
          </p:cNvSpPr>
          <p:nvPr>
            <p:ph type="body" idx="1"/>
          </p:nvPr>
        </p:nvSpPr>
        <p:spPr>
          <a:xfrm>
            <a:off x="675861" y="1575582"/>
            <a:ext cx="10986256" cy="4636375"/>
          </a:xfrm>
          <a:prstGeom prst="rect">
            <a:avLst/>
          </a:prstGeom>
          <a:noFill/>
          <a:ln>
            <a:noFill/>
          </a:ln>
        </p:spPr>
        <p:txBody>
          <a:bodyPr spcFirstLastPara="1" wrap="square" lIns="0" tIns="45700" rIns="0" bIns="45700" anchor="t" anchorCtr="0">
            <a:normAutofit/>
          </a:bodyPr>
          <a:lstStyle/>
          <a:p>
            <a:pPr marL="0" lvl="0" indent="0" algn="just" rtl="0">
              <a:lnSpc>
                <a:spcPct val="90000"/>
              </a:lnSpc>
              <a:spcBef>
                <a:spcPts val="0"/>
              </a:spcBef>
              <a:spcAft>
                <a:spcPts val="0"/>
              </a:spcAft>
              <a:buClr>
                <a:schemeClr val="dk1"/>
              </a:buClr>
              <a:buSzPts val="1800"/>
              <a:buNone/>
            </a:pPr>
            <a:r>
              <a:rPr lang="lv-LV" sz="1800" u="sng">
                <a:solidFill>
                  <a:schemeClr val="hlink"/>
                </a:solidFill>
                <a:hlinkClick r:id="rId3"/>
              </a:rPr>
              <a:t>https://learningapps.org</a:t>
            </a:r>
            <a:r>
              <a:rPr lang="lv-LV" sz="1800"/>
              <a:t>						</a:t>
            </a:r>
            <a:r>
              <a:rPr lang="lv-LV" sz="2800" b="1">
                <a:solidFill>
                  <a:schemeClr val="dk2"/>
                </a:solidFill>
              </a:rPr>
              <a:t>Duolingo</a:t>
            </a:r>
            <a:endParaRPr sz="2800" b="1">
              <a:solidFill>
                <a:schemeClr val="dk2"/>
              </a:solidFill>
            </a:endParaRPr>
          </a:p>
          <a:p>
            <a:pPr marL="0" lvl="0" indent="0" algn="just" rtl="0">
              <a:lnSpc>
                <a:spcPct val="90000"/>
              </a:lnSpc>
              <a:spcBef>
                <a:spcPts val="1200"/>
              </a:spcBef>
              <a:spcAft>
                <a:spcPts val="0"/>
              </a:spcAft>
              <a:buClr>
                <a:schemeClr val="dk1"/>
              </a:buClr>
              <a:buSzPts val="1800"/>
              <a:buNone/>
            </a:pPr>
            <a:endParaRPr sz="1800"/>
          </a:p>
          <a:p>
            <a:pPr marL="0" lvl="0" indent="0" algn="just" rtl="0">
              <a:lnSpc>
                <a:spcPct val="90000"/>
              </a:lnSpc>
              <a:spcBef>
                <a:spcPts val="1200"/>
              </a:spcBef>
              <a:spcAft>
                <a:spcPts val="0"/>
              </a:spcAft>
              <a:buClr>
                <a:schemeClr val="dk1"/>
              </a:buClr>
              <a:buSzPts val="1800"/>
              <a:buNone/>
            </a:pPr>
            <a:endParaRPr/>
          </a:p>
        </p:txBody>
      </p:sp>
      <p:pic>
        <p:nvPicPr>
          <p:cNvPr id="229" name="Google Shape;229;p14"/>
          <p:cNvPicPr preferRelativeResize="0"/>
          <p:nvPr/>
        </p:nvPicPr>
        <p:blipFill rotWithShape="1">
          <a:blip r:embed="rId4">
            <a:alphaModFix/>
          </a:blip>
          <a:srcRect/>
          <a:stretch/>
        </p:blipFill>
        <p:spPr>
          <a:xfrm>
            <a:off x="419751" y="2821842"/>
            <a:ext cx="6882702" cy="2791167"/>
          </a:xfrm>
          <a:prstGeom prst="rect">
            <a:avLst/>
          </a:prstGeom>
          <a:noFill/>
          <a:ln>
            <a:noFill/>
          </a:ln>
        </p:spPr>
      </p:pic>
      <p:pic>
        <p:nvPicPr>
          <p:cNvPr id="230" name="Google Shape;230;p14"/>
          <p:cNvPicPr preferRelativeResize="0"/>
          <p:nvPr/>
        </p:nvPicPr>
        <p:blipFill rotWithShape="1">
          <a:blip r:embed="rId5">
            <a:alphaModFix/>
          </a:blip>
          <a:srcRect/>
          <a:stretch/>
        </p:blipFill>
        <p:spPr>
          <a:xfrm>
            <a:off x="8073987" y="3033576"/>
            <a:ext cx="2816596" cy="281659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26303B"/>
              </a:buClr>
              <a:buSzPts val="3200"/>
              <a:buFont typeface="Lato"/>
              <a:buNone/>
            </a:pPr>
            <a:r>
              <a:rPr lang="lv-LV" b="1" i="0">
                <a:solidFill>
                  <a:srgbClr val="26303B"/>
                </a:solidFill>
                <a:latin typeface="Lato"/>
                <a:ea typeface="Lato"/>
                <a:cs typeface="Lato"/>
                <a:sym typeface="Lato"/>
              </a:rPr>
              <a:t>Daudzveidīgi digitālie rīki mācību procesā</a:t>
            </a:r>
            <a:endParaRPr/>
          </a:p>
        </p:txBody>
      </p:sp>
      <p:sp>
        <p:nvSpPr>
          <p:cNvPr id="237" name="Google Shape;237;p15"/>
          <p:cNvSpPr txBox="1">
            <a:spLocks noGrp="1"/>
          </p:cNvSpPr>
          <p:nvPr>
            <p:ph type="body" idx="1"/>
          </p:nvPr>
        </p:nvSpPr>
        <p:spPr>
          <a:xfrm>
            <a:off x="675861" y="1575582"/>
            <a:ext cx="10986256" cy="4636375"/>
          </a:xfrm>
          <a:prstGeom prst="rect">
            <a:avLst/>
          </a:prstGeom>
          <a:noFill/>
          <a:ln>
            <a:noFill/>
          </a:ln>
        </p:spPr>
        <p:txBody>
          <a:bodyPr spcFirstLastPara="1" wrap="square" lIns="0" tIns="45700" rIns="0" bIns="45700" anchor="t" anchorCtr="0">
            <a:normAutofit/>
          </a:bodyPr>
          <a:lstStyle/>
          <a:p>
            <a:pPr marL="0" lvl="0" indent="0" algn="just" rtl="0">
              <a:lnSpc>
                <a:spcPct val="90000"/>
              </a:lnSpc>
              <a:spcBef>
                <a:spcPts val="0"/>
              </a:spcBef>
              <a:spcAft>
                <a:spcPts val="0"/>
              </a:spcAft>
              <a:buClr>
                <a:schemeClr val="dk1"/>
              </a:buClr>
              <a:buSzPts val="1800"/>
              <a:buNone/>
            </a:pPr>
            <a:r>
              <a:rPr lang="lv-LV" sz="1800"/>
              <a:t>						</a:t>
            </a:r>
            <a:endParaRPr sz="1800"/>
          </a:p>
          <a:p>
            <a:pPr marL="0" lvl="0" indent="0" algn="just" rtl="0">
              <a:lnSpc>
                <a:spcPct val="90000"/>
              </a:lnSpc>
              <a:spcBef>
                <a:spcPts val="1200"/>
              </a:spcBef>
              <a:spcAft>
                <a:spcPts val="0"/>
              </a:spcAft>
              <a:buClr>
                <a:schemeClr val="dk1"/>
              </a:buClr>
              <a:buSzPts val="1800"/>
              <a:buNone/>
            </a:pPr>
            <a:r>
              <a:rPr lang="lv-LV" u="sng">
                <a:solidFill>
                  <a:schemeClr val="hlink"/>
                </a:solidFill>
                <a:hlinkClick r:id="rId3"/>
              </a:rPr>
              <a:t>https://elevenlabs.io/</a:t>
            </a:r>
            <a:endParaRPr/>
          </a:p>
          <a:p>
            <a:pPr marL="0" lvl="0" indent="0" algn="just" rtl="0">
              <a:lnSpc>
                <a:spcPct val="90000"/>
              </a:lnSpc>
              <a:spcBef>
                <a:spcPts val="1200"/>
              </a:spcBef>
              <a:spcAft>
                <a:spcPts val="0"/>
              </a:spcAft>
              <a:buClr>
                <a:schemeClr val="dk1"/>
              </a:buClr>
              <a:buSzPts val="1800"/>
              <a:buNone/>
            </a:pPr>
            <a:endParaRPr/>
          </a:p>
          <a:p>
            <a:pPr marL="0" lvl="0" indent="0" algn="just" rtl="0">
              <a:lnSpc>
                <a:spcPct val="90000"/>
              </a:lnSpc>
              <a:spcBef>
                <a:spcPts val="1200"/>
              </a:spcBef>
              <a:spcAft>
                <a:spcPts val="0"/>
              </a:spcAft>
              <a:buClr>
                <a:schemeClr val="dk1"/>
              </a:buClr>
              <a:buSzPts val="1800"/>
              <a:buNone/>
            </a:pPr>
            <a:r>
              <a:rPr lang="lv-LV" u="sng">
                <a:solidFill>
                  <a:schemeClr val="hlink"/>
                </a:solidFill>
                <a:hlinkClick r:id="rId4"/>
              </a:rPr>
              <a:t>https://www.narakeet.com/languages/russian-tts-ru/</a:t>
            </a:r>
            <a:endParaRPr/>
          </a:p>
          <a:p>
            <a:pPr marL="0" lvl="0" indent="0" algn="just" rtl="0">
              <a:lnSpc>
                <a:spcPct val="90000"/>
              </a:lnSpc>
              <a:spcBef>
                <a:spcPts val="1200"/>
              </a:spcBef>
              <a:spcAft>
                <a:spcPts val="0"/>
              </a:spcAft>
              <a:buClr>
                <a:schemeClr val="dk1"/>
              </a:buClr>
              <a:buSzPts val="1800"/>
              <a:buNone/>
            </a:pPr>
            <a:endParaRPr/>
          </a:p>
          <a:p>
            <a:pPr marL="0" lvl="0" indent="0" algn="just" rtl="0">
              <a:lnSpc>
                <a:spcPct val="90000"/>
              </a:lnSpc>
              <a:spcBef>
                <a:spcPts val="1200"/>
              </a:spcBef>
              <a:spcAft>
                <a:spcPts val="0"/>
              </a:spcAft>
              <a:buClr>
                <a:schemeClr val="dk1"/>
              </a:buClr>
              <a:buSzPts val="1800"/>
              <a:buNone/>
            </a:pPr>
            <a:endParaRPr/>
          </a:p>
        </p:txBody>
      </p:sp>
      <p:pic>
        <p:nvPicPr>
          <p:cNvPr id="238" name="Google Shape;238;p15"/>
          <p:cNvPicPr preferRelativeResize="0"/>
          <p:nvPr/>
        </p:nvPicPr>
        <p:blipFill rotWithShape="1">
          <a:blip r:embed="rId5">
            <a:alphaModFix/>
          </a:blip>
          <a:srcRect/>
          <a:stretch/>
        </p:blipFill>
        <p:spPr>
          <a:xfrm>
            <a:off x="6584293" y="1575582"/>
            <a:ext cx="5375238" cy="27043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6"/>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26303B"/>
              </a:buClr>
              <a:buSzPts val="3200"/>
              <a:buFont typeface="Lato"/>
              <a:buNone/>
            </a:pPr>
            <a:r>
              <a:rPr lang="lv-LV" b="1" i="0">
                <a:solidFill>
                  <a:srgbClr val="26303B"/>
                </a:solidFill>
                <a:latin typeface="Lato"/>
                <a:ea typeface="Lato"/>
                <a:cs typeface="Lato"/>
                <a:sym typeface="Lato"/>
              </a:rPr>
              <a:t>Daudzveidīgi digitālie rīki mācību procesā</a:t>
            </a:r>
            <a:endParaRPr/>
          </a:p>
        </p:txBody>
      </p:sp>
      <p:sp>
        <p:nvSpPr>
          <p:cNvPr id="245" name="Google Shape;245;p16"/>
          <p:cNvSpPr txBox="1">
            <a:spLocks noGrp="1"/>
          </p:cNvSpPr>
          <p:nvPr>
            <p:ph type="body" idx="1"/>
          </p:nvPr>
        </p:nvSpPr>
        <p:spPr>
          <a:xfrm>
            <a:off x="675861" y="1575582"/>
            <a:ext cx="10986256" cy="4636375"/>
          </a:xfrm>
          <a:prstGeom prst="rect">
            <a:avLst/>
          </a:prstGeom>
          <a:noFill/>
          <a:ln>
            <a:noFill/>
          </a:ln>
        </p:spPr>
        <p:txBody>
          <a:bodyPr spcFirstLastPara="1" wrap="square" lIns="0" tIns="45700" rIns="0" bIns="45700" anchor="t" anchorCtr="0">
            <a:normAutofit/>
          </a:bodyPr>
          <a:lstStyle/>
          <a:p>
            <a:pPr marL="342900" lvl="0" indent="-342900" algn="l" rtl="0">
              <a:lnSpc>
                <a:spcPct val="90000"/>
              </a:lnSpc>
              <a:spcBef>
                <a:spcPts val="0"/>
              </a:spcBef>
              <a:spcAft>
                <a:spcPts val="0"/>
              </a:spcAft>
              <a:buClr>
                <a:schemeClr val="dk1"/>
              </a:buClr>
              <a:buSzPts val="2800"/>
              <a:buFont typeface="Arial"/>
              <a:buChar char="•"/>
            </a:pPr>
            <a:r>
              <a:rPr lang="lv-LV" sz="2800" u="sng">
                <a:solidFill>
                  <a:schemeClr val="hlink"/>
                </a:solidFill>
                <a:hlinkClick r:id="rId3"/>
              </a:rPr>
              <a:t>https://www.youtube.com/watch?v=uU0EAivPdMA</a:t>
            </a:r>
            <a:endParaRPr sz="2800"/>
          </a:p>
          <a:p>
            <a:pPr marL="342900" lvl="0" indent="-342900" algn="l" rtl="0">
              <a:lnSpc>
                <a:spcPct val="90000"/>
              </a:lnSpc>
              <a:spcBef>
                <a:spcPts val="1200"/>
              </a:spcBef>
              <a:spcAft>
                <a:spcPts val="0"/>
              </a:spcAft>
              <a:buClr>
                <a:schemeClr val="dk1"/>
              </a:buClr>
              <a:buSzPts val="2800"/>
              <a:buFont typeface="Arial"/>
              <a:buChar char="•"/>
            </a:pPr>
            <a:r>
              <a:rPr lang="lv-LV" sz="2800" u="sng">
                <a:solidFill>
                  <a:schemeClr val="hlink"/>
                </a:solidFill>
                <a:hlinkClick r:id="rId4"/>
              </a:rPr>
              <a:t>https://www.youtube.com/watch?v=-Pc_AjvWeDw</a:t>
            </a:r>
            <a:endParaRPr sz="2800"/>
          </a:p>
          <a:p>
            <a:pPr marL="342900" lvl="0" indent="-342900" algn="l" rtl="0">
              <a:lnSpc>
                <a:spcPct val="90000"/>
              </a:lnSpc>
              <a:spcBef>
                <a:spcPts val="1200"/>
              </a:spcBef>
              <a:spcAft>
                <a:spcPts val="0"/>
              </a:spcAft>
              <a:buClr>
                <a:schemeClr val="dk1"/>
              </a:buClr>
              <a:buSzPts val="2800"/>
              <a:buFont typeface="Arial"/>
              <a:buChar char="•"/>
            </a:pPr>
            <a:r>
              <a:rPr lang="lv-LV" sz="2800" u="sng">
                <a:solidFill>
                  <a:schemeClr val="hlink"/>
                </a:solidFill>
                <a:hlinkClick r:id="rId5"/>
              </a:rPr>
              <a:t>https://www.youtube.com/watch?v=fVPewQx8DTM</a:t>
            </a:r>
            <a:endParaRPr sz="2800"/>
          </a:p>
          <a:p>
            <a:pPr marL="342900" lvl="0" indent="-342900" algn="l" rtl="0">
              <a:lnSpc>
                <a:spcPct val="90000"/>
              </a:lnSpc>
              <a:spcBef>
                <a:spcPts val="1200"/>
              </a:spcBef>
              <a:spcAft>
                <a:spcPts val="0"/>
              </a:spcAft>
              <a:buClr>
                <a:schemeClr val="dk1"/>
              </a:buClr>
              <a:buSzPts val="2800"/>
              <a:buFont typeface="Arial"/>
              <a:buChar char="•"/>
            </a:pPr>
            <a:r>
              <a:rPr lang="lv-LV" sz="2800" u="sng">
                <a:solidFill>
                  <a:schemeClr val="hlink"/>
                </a:solidFill>
                <a:hlinkClick r:id="rId6"/>
              </a:rPr>
              <a:t>https://www.youtube.com/watch?v=0W7PoyBjjrE</a:t>
            </a:r>
            <a:endParaRPr sz="2800"/>
          </a:p>
          <a:p>
            <a:pPr marL="342900" lvl="0" indent="-342900" algn="l" rtl="0">
              <a:lnSpc>
                <a:spcPct val="90000"/>
              </a:lnSpc>
              <a:spcBef>
                <a:spcPts val="1200"/>
              </a:spcBef>
              <a:spcAft>
                <a:spcPts val="0"/>
              </a:spcAft>
              <a:buClr>
                <a:schemeClr val="dk1"/>
              </a:buClr>
              <a:buSzPts val="2800"/>
              <a:buFont typeface="Arial"/>
              <a:buChar char="•"/>
            </a:pPr>
            <a:r>
              <a:rPr lang="lv-LV" sz="2800" u="sng">
                <a:solidFill>
                  <a:schemeClr val="hlink"/>
                </a:solidFill>
                <a:hlinkClick r:id="rId7"/>
              </a:rPr>
              <a:t>https://www.youtube.com/watch?v=5GbE4UJCogw</a:t>
            </a:r>
            <a:endParaRPr sz="2800"/>
          </a:p>
          <a:p>
            <a:pPr marL="342900" lvl="0" indent="-342900" algn="l" rtl="0">
              <a:lnSpc>
                <a:spcPct val="90000"/>
              </a:lnSpc>
              <a:spcBef>
                <a:spcPts val="1200"/>
              </a:spcBef>
              <a:spcAft>
                <a:spcPts val="0"/>
              </a:spcAft>
              <a:buClr>
                <a:schemeClr val="dk1"/>
              </a:buClr>
              <a:buSzPts val="2800"/>
              <a:buFont typeface="Arial"/>
              <a:buChar char="•"/>
            </a:pPr>
            <a:r>
              <a:rPr lang="lv-LV" sz="2800" u="sng">
                <a:solidFill>
                  <a:schemeClr val="hlink"/>
                </a:solidFill>
                <a:hlinkClick r:id="rId8"/>
              </a:rPr>
              <a:t>https://www.youtube.com/watch?v=jXsQMPBptMU</a:t>
            </a:r>
            <a:endParaRPr sz="2800"/>
          </a:p>
          <a:p>
            <a:pPr marL="342900" lvl="0" indent="-165100" algn="l" rtl="0">
              <a:lnSpc>
                <a:spcPct val="90000"/>
              </a:lnSpc>
              <a:spcBef>
                <a:spcPts val="1200"/>
              </a:spcBef>
              <a:spcAft>
                <a:spcPts val="0"/>
              </a:spcAft>
              <a:buClr>
                <a:schemeClr val="dk1"/>
              </a:buClr>
              <a:buSzPts val="2800"/>
              <a:buFont typeface="Arial"/>
              <a:buNone/>
            </a:pPr>
            <a:endParaRPr sz="2800"/>
          </a:p>
          <a:p>
            <a:pPr marL="342900" lvl="0" indent="-342900" algn="l" rtl="0">
              <a:lnSpc>
                <a:spcPct val="90000"/>
              </a:lnSpc>
              <a:spcBef>
                <a:spcPts val="1200"/>
              </a:spcBef>
              <a:spcAft>
                <a:spcPts val="0"/>
              </a:spcAft>
              <a:buClr>
                <a:schemeClr val="dk1"/>
              </a:buClr>
              <a:buSzPts val="2800"/>
              <a:buFont typeface="Arial"/>
              <a:buChar char="•"/>
            </a:pPr>
            <a:r>
              <a:rPr lang="lv-LV" sz="2800"/>
              <a:t>Siberian holidays (Твои сибирские каникулы)</a:t>
            </a:r>
            <a:endParaRPr sz="2800"/>
          </a:p>
          <a:p>
            <a:pPr marL="0" lvl="0" indent="0" algn="just" rtl="0">
              <a:lnSpc>
                <a:spcPct val="90000"/>
              </a:lnSpc>
              <a:spcBef>
                <a:spcPts val="1200"/>
              </a:spcBef>
              <a:spcAft>
                <a:spcPts val="0"/>
              </a:spcAft>
              <a:buClr>
                <a:schemeClr val="dk1"/>
              </a:buClr>
              <a:buSzPts val="1800"/>
              <a:buNone/>
            </a:pPr>
            <a:r>
              <a:rPr lang="lv-LV" sz="1800"/>
              <a:t>			</a:t>
            </a:r>
            <a:endParaRPr sz="1800"/>
          </a:p>
          <a:p>
            <a:pPr marL="0" lvl="0" indent="0" algn="just" rtl="0">
              <a:lnSpc>
                <a:spcPct val="90000"/>
              </a:lnSpc>
              <a:spcBef>
                <a:spcPts val="1200"/>
              </a:spcBef>
              <a:spcAft>
                <a:spcPts val="0"/>
              </a:spcAft>
              <a:buClr>
                <a:schemeClr val="dk1"/>
              </a:buClr>
              <a:buSzPts val="18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7"/>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26303B"/>
              </a:buClr>
              <a:buSzPts val="3200"/>
              <a:buFont typeface="Lato"/>
              <a:buNone/>
            </a:pPr>
            <a:r>
              <a:rPr lang="lv-LV" b="1" i="0">
                <a:solidFill>
                  <a:srgbClr val="26303B"/>
                </a:solidFill>
                <a:latin typeface="Lato"/>
                <a:ea typeface="Lato"/>
                <a:cs typeface="Lato"/>
                <a:sym typeface="Lato"/>
              </a:rPr>
              <a:t>Mācību materiālu veidošana 7.-9. klasēm. </a:t>
            </a:r>
            <a:endParaRPr/>
          </a:p>
        </p:txBody>
      </p:sp>
      <p:sp>
        <p:nvSpPr>
          <p:cNvPr id="252" name="Google Shape;252;p17"/>
          <p:cNvSpPr txBox="1">
            <a:spLocks noGrp="1"/>
          </p:cNvSpPr>
          <p:nvPr>
            <p:ph type="body" idx="1"/>
          </p:nvPr>
        </p:nvSpPr>
        <p:spPr>
          <a:xfrm>
            <a:off x="675861" y="1575582"/>
            <a:ext cx="10986256" cy="4636375"/>
          </a:xfrm>
          <a:prstGeom prst="rect">
            <a:avLst/>
          </a:prstGeom>
          <a:noFill/>
          <a:ln>
            <a:noFill/>
          </a:ln>
        </p:spPr>
        <p:txBody>
          <a:bodyPr spcFirstLastPara="1" wrap="square" lIns="0" tIns="45700" rIns="0" bIns="45700" anchor="t" anchorCtr="0">
            <a:normAutofit/>
          </a:bodyPr>
          <a:lstStyle/>
          <a:p>
            <a:pPr marL="0" lvl="0" indent="0" algn="just" rtl="0">
              <a:lnSpc>
                <a:spcPct val="90000"/>
              </a:lnSpc>
              <a:spcBef>
                <a:spcPts val="0"/>
              </a:spcBef>
              <a:spcAft>
                <a:spcPts val="0"/>
              </a:spcAft>
              <a:buClr>
                <a:schemeClr val="dk1"/>
              </a:buClr>
              <a:buSzPts val="1800"/>
              <a:buNone/>
            </a:pPr>
            <a:r>
              <a:rPr lang="lv-LV" sz="1800"/>
              <a:t>			</a:t>
            </a:r>
            <a:endParaRPr sz="1800"/>
          </a:p>
          <a:p>
            <a:pPr marL="0" lvl="0" indent="0" algn="just" rtl="0">
              <a:lnSpc>
                <a:spcPct val="90000"/>
              </a:lnSpc>
              <a:spcBef>
                <a:spcPts val="1200"/>
              </a:spcBef>
              <a:spcAft>
                <a:spcPts val="0"/>
              </a:spcAft>
              <a:buClr>
                <a:schemeClr val="dk1"/>
              </a:buClr>
              <a:buSzPts val="1800"/>
              <a:buNone/>
            </a:pPr>
            <a:endParaRPr/>
          </a:p>
        </p:txBody>
      </p:sp>
      <p:pic>
        <p:nvPicPr>
          <p:cNvPr id="253" name="Google Shape;253;p17"/>
          <p:cNvPicPr preferRelativeResize="0"/>
          <p:nvPr/>
        </p:nvPicPr>
        <p:blipFill rotWithShape="1">
          <a:blip r:embed="rId3">
            <a:alphaModFix/>
          </a:blip>
          <a:srcRect l="11234" t="39962" r="10520" b="43012"/>
          <a:stretch/>
        </p:blipFill>
        <p:spPr>
          <a:xfrm>
            <a:off x="1104900" y="1589649"/>
            <a:ext cx="10129723" cy="1237956"/>
          </a:xfrm>
          <a:prstGeom prst="rect">
            <a:avLst/>
          </a:prstGeom>
          <a:noFill/>
          <a:ln>
            <a:noFill/>
          </a:ln>
        </p:spPr>
      </p:pic>
      <p:pic>
        <p:nvPicPr>
          <p:cNvPr id="254" name="Google Shape;254;p17"/>
          <p:cNvPicPr preferRelativeResize="0"/>
          <p:nvPr/>
        </p:nvPicPr>
        <p:blipFill rotWithShape="1">
          <a:blip r:embed="rId4">
            <a:alphaModFix/>
          </a:blip>
          <a:srcRect/>
          <a:stretch/>
        </p:blipFill>
        <p:spPr>
          <a:xfrm>
            <a:off x="1207066" y="2841672"/>
            <a:ext cx="9878516" cy="1318123"/>
          </a:xfrm>
          <a:prstGeom prst="rect">
            <a:avLst/>
          </a:prstGeom>
          <a:noFill/>
          <a:ln>
            <a:noFill/>
          </a:ln>
        </p:spPr>
      </p:pic>
      <p:pic>
        <p:nvPicPr>
          <p:cNvPr id="255" name="Google Shape;255;p17"/>
          <p:cNvPicPr preferRelativeResize="0"/>
          <p:nvPr/>
        </p:nvPicPr>
        <p:blipFill rotWithShape="1">
          <a:blip r:embed="rId5">
            <a:alphaModFix/>
          </a:blip>
          <a:srcRect/>
          <a:stretch/>
        </p:blipFill>
        <p:spPr>
          <a:xfrm>
            <a:off x="872962" y="4562215"/>
            <a:ext cx="10295465" cy="11211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8"/>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3200"/>
              <a:buFont typeface="Anta"/>
              <a:buNone/>
            </a:pPr>
            <a:r>
              <a:rPr lang="lv-LV"/>
              <a:t>Izmantotās literatūras un avotu saraksts</a:t>
            </a:r>
            <a:endParaRPr/>
          </a:p>
        </p:txBody>
      </p:sp>
      <p:sp>
        <p:nvSpPr>
          <p:cNvPr id="262" name="Google Shape;262;p18"/>
          <p:cNvSpPr txBox="1">
            <a:spLocks noGrp="1"/>
          </p:cNvSpPr>
          <p:nvPr>
            <p:ph type="body" idx="1"/>
          </p:nvPr>
        </p:nvSpPr>
        <p:spPr>
          <a:xfrm>
            <a:off x="675861" y="1575582"/>
            <a:ext cx="10986256" cy="4636375"/>
          </a:xfrm>
          <a:prstGeom prst="rect">
            <a:avLst/>
          </a:prstGeom>
          <a:noFill/>
          <a:ln>
            <a:noFill/>
          </a:ln>
        </p:spPr>
        <p:txBody>
          <a:bodyPr spcFirstLastPara="1" wrap="square" lIns="0" tIns="45700" rIns="0" bIns="45700" anchor="t" anchorCtr="0">
            <a:normAutofit/>
          </a:bodyPr>
          <a:lstStyle/>
          <a:p>
            <a:pPr marL="0" lvl="0" indent="0" algn="just" rtl="0">
              <a:lnSpc>
                <a:spcPct val="90000"/>
              </a:lnSpc>
              <a:spcBef>
                <a:spcPts val="0"/>
              </a:spcBef>
              <a:spcAft>
                <a:spcPts val="0"/>
              </a:spcAft>
              <a:buClr>
                <a:schemeClr val="dk1"/>
              </a:buClr>
              <a:buSzPts val="1800"/>
              <a:buNone/>
            </a:pPr>
            <a:r>
              <a:rPr lang="lv-LV" sz="1800" u="sng">
                <a:solidFill>
                  <a:schemeClr val="hlink"/>
                </a:solidFill>
                <a:hlinkClick r:id="rId3"/>
              </a:rPr>
              <a:t>https://skola2030.lv/lv/skolotajiem/macibu-prieksmeti/krievu-valoda-svesvaloda</a:t>
            </a:r>
            <a:endParaRPr sz="1800"/>
          </a:p>
          <a:p>
            <a:pPr marL="0" lvl="0" indent="0" algn="just" rtl="0">
              <a:lnSpc>
                <a:spcPct val="90000"/>
              </a:lnSpc>
              <a:spcBef>
                <a:spcPts val="1200"/>
              </a:spcBef>
              <a:spcAft>
                <a:spcPts val="0"/>
              </a:spcAft>
              <a:buClr>
                <a:schemeClr val="dk1"/>
              </a:buClr>
              <a:buSzPts val="1800"/>
              <a:buNone/>
            </a:pPr>
            <a:r>
              <a:rPr lang="lv-LV" sz="1800" u="sng">
                <a:solidFill>
                  <a:schemeClr val="hlink"/>
                </a:solidFill>
                <a:hlinkClick r:id="rId4"/>
              </a:rPr>
              <a:t>https://skola2030.lv/lv/jaunumi/blogs/solo-taksonomija-skolena-domasanas-dziluma-merisanai</a:t>
            </a:r>
            <a:endParaRPr sz="1800"/>
          </a:p>
          <a:p>
            <a:pPr marL="0" lvl="0" indent="0" algn="just" rtl="0">
              <a:lnSpc>
                <a:spcPct val="90000"/>
              </a:lnSpc>
              <a:spcBef>
                <a:spcPts val="1200"/>
              </a:spcBef>
              <a:spcAft>
                <a:spcPts val="0"/>
              </a:spcAft>
              <a:buClr>
                <a:schemeClr val="dk1"/>
              </a:buClr>
              <a:buSzPts val="1800"/>
              <a:buNone/>
            </a:pPr>
            <a:r>
              <a:rPr lang="lv-LV" u="sng">
                <a:solidFill>
                  <a:schemeClr val="hlink"/>
                </a:solidFill>
                <a:hlinkClick r:id="rId5"/>
              </a:rPr>
              <a:t>https://www.skola2030.lv/lv/jaunumi/blogs/septinas-efektivas-atgriezeniskas-saites-pazimes</a:t>
            </a:r>
            <a:endParaRPr/>
          </a:p>
          <a:p>
            <a:pPr marL="0" lvl="0" indent="0" algn="just" rtl="0">
              <a:lnSpc>
                <a:spcPct val="90000"/>
              </a:lnSpc>
              <a:spcBef>
                <a:spcPts val="1200"/>
              </a:spcBef>
              <a:spcAft>
                <a:spcPts val="0"/>
              </a:spcAft>
              <a:buClr>
                <a:schemeClr val="dk1"/>
              </a:buClr>
              <a:buSzPts val="1800"/>
              <a:buNone/>
            </a:pPr>
            <a:r>
              <a:rPr lang="lv-LV" sz="1800" u="sng">
                <a:solidFill>
                  <a:schemeClr val="hlink"/>
                </a:solidFill>
                <a:hlinkClick r:id="rId6"/>
              </a:rPr>
              <a:t>https://www.ikvd.gov.lv/lv/media/320/download</a:t>
            </a:r>
            <a:endParaRPr sz="1800"/>
          </a:p>
          <a:p>
            <a:pPr marL="0" lvl="0" indent="0" algn="just" rtl="0">
              <a:lnSpc>
                <a:spcPct val="90000"/>
              </a:lnSpc>
              <a:spcBef>
                <a:spcPts val="1200"/>
              </a:spcBef>
              <a:spcAft>
                <a:spcPts val="0"/>
              </a:spcAft>
              <a:buClr>
                <a:schemeClr val="dk1"/>
              </a:buClr>
              <a:buSzPts val="1800"/>
              <a:buNone/>
            </a:pPr>
            <a:r>
              <a:rPr lang="lv-LV" sz="1800" u="sng">
                <a:solidFill>
                  <a:schemeClr val="hlink"/>
                </a:solidFill>
                <a:hlinkClick r:id="rId7"/>
              </a:rPr>
              <a:t>https://www.rvvg.lv/metodiskais-centrs/docs/Sasniedzamo%20rezultatu%20formulesana.pdf</a:t>
            </a:r>
            <a:endParaRPr sz="1800"/>
          </a:p>
          <a:p>
            <a:pPr marL="0" lvl="0" indent="0" algn="just" rtl="0">
              <a:lnSpc>
                <a:spcPct val="90000"/>
              </a:lnSpc>
              <a:spcBef>
                <a:spcPts val="1200"/>
              </a:spcBef>
              <a:spcAft>
                <a:spcPts val="0"/>
              </a:spcAft>
              <a:buClr>
                <a:schemeClr val="dk1"/>
              </a:buClr>
              <a:buSzPts val="1800"/>
              <a:buNone/>
            </a:pPr>
            <a:r>
              <a:rPr lang="lv-LV" u="sng">
                <a:solidFill>
                  <a:schemeClr val="hlink"/>
                </a:solidFill>
                <a:hlinkClick r:id="rId8"/>
              </a:rPr>
              <a:t>https://www.visc.gov.lv/sites/visc/files/data_content/rokasgramata_met_pan_sem1.pdf</a:t>
            </a:r>
            <a:endParaRPr/>
          </a:p>
          <a:p>
            <a:pPr marL="0" lvl="0" indent="0" algn="just" rtl="0">
              <a:lnSpc>
                <a:spcPct val="90000"/>
              </a:lnSpc>
              <a:spcBef>
                <a:spcPts val="1200"/>
              </a:spcBef>
              <a:spcAft>
                <a:spcPts val="0"/>
              </a:spcAft>
              <a:buClr>
                <a:schemeClr val="dk1"/>
              </a:buClr>
              <a:buSzPts val="1800"/>
              <a:buNone/>
            </a:pPr>
            <a:endParaRPr/>
          </a:p>
          <a:p>
            <a:pPr marL="0" lvl="0" indent="0" algn="just" rtl="0">
              <a:lnSpc>
                <a:spcPct val="90000"/>
              </a:lnSpc>
              <a:spcBef>
                <a:spcPts val="1200"/>
              </a:spcBef>
              <a:spcAft>
                <a:spcPts val="0"/>
              </a:spcAft>
              <a:buClr>
                <a:schemeClr val="dk1"/>
              </a:buClr>
              <a:buSzPts val="1800"/>
              <a:buNone/>
            </a:pPr>
            <a:endParaRPr sz="1800"/>
          </a:p>
          <a:p>
            <a:pPr marL="0" lvl="0" indent="0" algn="just" rtl="0">
              <a:lnSpc>
                <a:spcPct val="90000"/>
              </a:lnSpc>
              <a:spcBef>
                <a:spcPts val="1200"/>
              </a:spcBef>
              <a:spcAft>
                <a:spcPts val="0"/>
              </a:spcAft>
              <a:buClr>
                <a:schemeClr val="dk1"/>
              </a:buClr>
              <a:buSzPts val="1800"/>
              <a:buNone/>
            </a:pPr>
            <a:r>
              <a:rPr lang="lv-LV" sz="1800"/>
              <a:t>			</a:t>
            </a:r>
            <a:endParaRPr sz="1800"/>
          </a:p>
          <a:p>
            <a:pPr marL="0" lvl="0" indent="0" algn="just" rtl="0">
              <a:lnSpc>
                <a:spcPct val="90000"/>
              </a:lnSpc>
              <a:spcBef>
                <a:spcPts val="1200"/>
              </a:spcBef>
              <a:spcAft>
                <a:spcPts val="0"/>
              </a:spcAft>
              <a:buClr>
                <a:schemeClr val="dk1"/>
              </a:buClr>
              <a:buSzPts val="18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Times New Roman"/>
              <a:buNone/>
            </a:pPr>
            <a:r>
              <a:rPr lang="lv-LV" sz="2800">
                <a:latin typeface="Times New Roman"/>
                <a:ea typeface="Times New Roman"/>
                <a:cs typeface="Times New Roman"/>
                <a:sym typeface="Times New Roman"/>
              </a:rPr>
              <a:t>Krievu valodas (svešvalodas) metodiskie paņēmieni un jauninājumi mācību saturā un metodikā.</a:t>
            </a:r>
            <a:endParaRPr/>
          </a:p>
        </p:txBody>
      </p:sp>
      <p:sp>
        <p:nvSpPr>
          <p:cNvPr id="129" name="Google Shape;129;p2"/>
          <p:cNvSpPr txBox="1">
            <a:spLocks noGrp="1"/>
          </p:cNvSpPr>
          <p:nvPr>
            <p:ph type="body" idx="1"/>
          </p:nvPr>
        </p:nvSpPr>
        <p:spPr>
          <a:xfrm>
            <a:off x="1103382" y="1586948"/>
            <a:ext cx="9982200" cy="4572000"/>
          </a:xfrm>
          <a:prstGeom prst="rect">
            <a:avLst/>
          </a:prstGeom>
          <a:noFill/>
          <a:ln>
            <a:noFill/>
          </a:ln>
        </p:spPr>
        <p:txBody>
          <a:bodyPr spcFirstLastPara="1" wrap="square" lIns="0" tIns="45700" rIns="0" bIns="45700" anchor="t" anchorCtr="0">
            <a:normAutofit fontScale="77500" lnSpcReduction="20000"/>
          </a:bodyPr>
          <a:lstStyle/>
          <a:p>
            <a:pPr marL="228600" lvl="0" indent="-228600" algn="l" rtl="0">
              <a:lnSpc>
                <a:spcPct val="120000"/>
              </a:lnSpc>
              <a:spcBef>
                <a:spcPts val="0"/>
              </a:spcBef>
              <a:spcAft>
                <a:spcPts val="0"/>
              </a:spcAft>
              <a:buClr>
                <a:schemeClr val="dk1"/>
              </a:buClr>
              <a:buSzPct val="100000"/>
              <a:buChar char="▪"/>
            </a:pPr>
            <a:r>
              <a:rPr lang="lv-LV" sz="2800" b="1">
                <a:latin typeface="Times New Roman"/>
                <a:ea typeface="Times New Roman"/>
                <a:cs typeface="Times New Roman"/>
                <a:sym typeface="Times New Roman"/>
              </a:rPr>
              <a:t>10.00 – 11.20 </a:t>
            </a:r>
            <a:r>
              <a:rPr lang="lv-LV" sz="2800">
                <a:latin typeface="Times New Roman"/>
                <a:ea typeface="Times New Roman"/>
                <a:cs typeface="Times New Roman"/>
                <a:sym typeface="Times New Roman"/>
              </a:rPr>
              <a:t>- Vērtēšanas pieeja krievu valodas stundās un pārbaudes darbu veidošanā.</a:t>
            </a:r>
            <a:endParaRPr/>
          </a:p>
          <a:p>
            <a:pPr marL="228600" lvl="0" indent="-228600" algn="l" rtl="0">
              <a:lnSpc>
                <a:spcPct val="120000"/>
              </a:lnSpc>
              <a:spcBef>
                <a:spcPts val="2400"/>
              </a:spcBef>
              <a:spcAft>
                <a:spcPts val="0"/>
              </a:spcAft>
              <a:buClr>
                <a:schemeClr val="dk1"/>
              </a:buClr>
              <a:buSzPct val="100000"/>
              <a:buChar char="▪"/>
            </a:pPr>
            <a:r>
              <a:rPr lang="lv-LV" sz="2800" b="1">
                <a:latin typeface="Times New Roman"/>
                <a:ea typeface="Times New Roman"/>
                <a:cs typeface="Times New Roman"/>
                <a:sym typeface="Times New Roman"/>
              </a:rPr>
              <a:t>11.20 – 12.00 </a:t>
            </a:r>
            <a:r>
              <a:rPr lang="lv-LV" sz="2800">
                <a:latin typeface="Times New Roman"/>
                <a:ea typeface="Times New Roman"/>
                <a:cs typeface="Times New Roman"/>
                <a:sym typeface="Times New Roman"/>
              </a:rPr>
              <a:t>- Sasniedzamā rezultāta formulēšana un produktīvas atgriezeniskās saites sniegšana stundā.u</a:t>
            </a:r>
            <a:endParaRPr sz="2800">
              <a:latin typeface="Times New Roman"/>
              <a:ea typeface="Times New Roman"/>
              <a:cs typeface="Times New Roman"/>
              <a:sym typeface="Times New Roman"/>
            </a:endParaRPr>
          </a:p>
          <a:p>
            <a:pPr marL="228600" lvl="0" indent="-228600" algn="l" rtl="0">
              <a:lnSpc>
                <a:spcPct val="120000"/>
              </a:lnSpc>
              <a:spcBef>
                <a:spcPts val="2400"/>
              </a:spcBef>
              <a:spcAft>
                <a:spcPts val="0"/>
              </a:spcAft>
              <a:buClr>
                <a:schemeClr val="dk1"/>
              </a:buClr>
              <a:buSzPct val="100000"/>
              <a:buChar char="▪"/>
            </a:pPr>
            <a:r>
              <a:rPr lang="lv-LV" sz="2800" b="1">
                <a:latin typeface="Times New Roman"/>
                <a:ea typeface="Times New Roman"/>
                <a:cs typeface="Times New Roman"/>
                <a:sym typeface="Times New Roman"/>
              </a:rPr>
              <a:t>12.00.-12.20 </a:t>
            </a:r>
            <a:r>
              <a:rPr lang="lv-LV" sz="2800">
                <a:latin typeface="Times New Roman"/>
                <a:ea typeface="Times New Roman"/>
                <a:cs typeface="Times New Roman"/>
                <a:sym typeface="Times New Roman"/>
              </a:rPr>
              <a:t>– Pusdienas/kafijas pauze</a:t>
            </a:r>
            <a:endParaRPr/>
          </a:p>
          <a:p>
            <a:pPr marL="228600" lvl="0" indent="-228600" algn="l" rtl="0">
              <a:lnSpc>
                <a:spcPct val="120000"/>
              </a:lnSpc>
              <a:spcBef>
                <a:spcPts val="2400"/>
              </a:spcBef>
              <a:spcAft>
                <a:spcPts val="0"/>
              </a:spcAft>
              <a:buClr>
                <a:schemeClr val="dk1"/>
              </a:buClr>
              <a:buSzPct val="100000"/>
              <a:buChar char="▪"/>
            </a:pPr>
            <a:r>
              <a:rPr lang="lv-LV" sz="2800" b="1">
                <a:latin typeface="Times New Roman"/>
                <a:ea typeface="Times New Roman"/>
                <a:cs typeface="Times New Roman"/>
                <a:sym typeface="Times New Roman"/>
              </a:rPr>
              <a:t>12.20 – 13.40 </a:t>
            </a:r>
            <a:r>
              <a:rPr lang="lv-LV" sz="2800">
                <a:latin typeface="Times New Roman"/>
                <a:ea typeface="Times New Roman"/>
                <a:cs typeface="Times New Roman"/>
                <a:sym typeface="Times New Roman"/>
              </a:rPr>
              <a:t>- Daudzveidīgi digitālie rīki mācību procesā.</a:t>
            </a:r>
            <a:endParaRPr/>
          </a:p>
          <a:p>
            <a:pPr marL="228600" lvl="0" indent="-228600" algn="l" rtl="0">
              <a:lnSpc>
                <a:spcPct val="120000"/>
              </a:lnSpc>
              <a:spcBef>
                <a:spcPts val="2400"/>
              </a:spcBef>
              <a:spcAft>
                <a:spcPts val="0"/>
              </a:spcAft>
              <a:buClr>
                <a:schemeClr val="dk1"/>
              </a:buClr>
              <a:buSzPct val="100000"/>
              <a:buChar char="▪"/>
            </a:pPr>
            <a:r>
              <a:rPr lang="lv-LV" sz="2800" b="1">
                <a:latin typeface="Times New Roman"/>
                <a:ea typeface="Times New Roman"/>
                <a:cs typeface="Times New Roman"/>
                <a:sym typeface="Times New Roman"/>
              </a:rPr>
              <a:t>13.40 – 14.20 </a:t>
            </a:r>
            <a:r>
              <a:rPr lang="lv-LV" sz="2800">
                <a:latin typeface="Times New Roman"/>
                <a:ea typeface="Times New Roman"/>
                <a:cs typeface="Times New Roman"/>
                <a:sym typeface="Times New Roman"/>
              </a:rPr>
              <a:t>- Mācību materiālu veidošana 7.-9. klasēm. </a:t>
            </a:r>
            <a:endParaRPr/>
          </a:p>
          <a:p>
            <a:pPr marL="228600" lvl="0" indent="-228600" algn="l" rtl="0">
              <a:lnSpc>
                <a:spcPct val="120000"/>
              </a:lnSpc>
              <a:spcBef>
                <a:spcPts val="2400"/>
              </a:spcBef>
              <a:spcAft>
                <a:spcPts val="0"/>
              </a:spcAft>
              <a:buClr>
                <a:schemeClr val="dk1"/>
              </a:buClr>
              <a:buSzPct val="100000"/>
              <a:buChar char="▪"/>
            </a:pPr>
            <a:r>
              <a:rPr lang="lv-LV" sz="2800" b="1">
                <a:latin typeface="Times New Roman"/>
                <a:ea typeface="Times New Roman"/>
                <a:cs typeface="Times New Roman"/>
                <a:sym typeface="Times New Roman"/>
              </a:rPr>
              <a:t>14. 20 – 14.30 </a:t>
            </a:r>
            <a:r>
              <a:rPr lang="lv-LV" sz="2800">
                <a:latin typeface="Times New Roman"/>
                <a:ea typeface="Times New Roman"/>
                <a:cs typeface="Times New Roman"/>
                <a:sym typeface="Times New Roman"/>
              </a:rPr>
              <a:t>- Jautājumi un atbildes.</a:t>
            </a:r>
            <a:endParaRPr sz="2800"/>
          </a:p>
          <a:p>
            <a:pPr marL="228600" lvl="0" indent="0" algn="l" rtl="0">
              <a:lnSpc>
                <a:spcPct val="115000"/>
              </a:lnSpc>
              <a:spcBef>
                <a:spcPts val="2400"/>
              </a:spcBef>
              <a:spcAft>
                <a:spcPts val="0"/>
              </a:spcAft>
              <a:buClr>
                <a:schemeClr val="dk1"/>
              </a:buClr>
              <a:buSzPct val="100000"/>
              <a:buNone/>
            </a:pPr>
            <a:endParaRPr sz="18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9"/>
          <p:cNvSpPr txBox="1">
            <a:spLocks noGrp="1"/>
          </p:cNvSpPr>
          <p:nvPr>
            <p:ph type="ctrTitle"/>
          </p:nvPr>
        </p:nvSpPr>
        <p:spPr>
          <a:xfrm>
            <a:off x="1104900" y="2292094"/>
            <a:ext cx="10096500" cy="2219691"/>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1"/>
              </a:buClr>
              <a:buSzPts val="4400"/>
              <a:buFont typeface="Anta"/>
              <a:buNone/>
            </a:pPr>
            <a:r>
              <a:rPr lang="lv-LV"/>
              <a:t>PALDIES PAR UZMANĪBU!</a:t>
            </a:r>
            <a:endParaRPr/>
          </a:p>
        </p:txBody>
      </p:sp>
      <p:sp>
        <p:nvSpPr>
          <p:cNvPr id="269" name="Google Shape;269;p19"/>
          <p:cNvSpPr txBox="1">
            <a:spLocks noGrp="1"/>
          </p:cNvSpPr>
          <p:nvPr>
            <p:ph type="subTitle" idx="1"/>
          </p:nvPr>
        </p:nvSpPr>
        <p:spPr>
          <a:xfrm>
            <a:off x="1104898" y="4511784"/>
            <a:ext cx="10096501" cy="955565"/>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1"/>
              </a:buClr>
              <a:buSzPts val="18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26303B"/>
              </a:buClr>
              <a:buSzPts val="3200"/>
              <a:buFont typeface="Georgia"/>
              <a:buNone/>
            </a:pPr>
            <a:r>
              <a:rPr lang="lv-LV" b="1">
                <a:solidFill>
                  <a:srgbClr val="26303B"/>
                </a:solidFill>
                <a:latin typeface="Georgia"/>
                <a:ea typeface="Georgia"/>
                <a:cs typeface="Georgia"/>
                <a:sym typeface="Georgia"/>
              </a:rPr>
              <a:t>Vienota skolēnu mācību sasniegumu vērtēšanas sistēma vispārizglītojošajās skolās</a:t>
            </a:r>
            <a:endParaRPr/>
          </a:p>
        </p:txBody>
      </p:sp>
      <p:sp>
        <p:nvSpPr>
          <p:cNvPr id="136" name="Google Shape;136;p3"/>
          <p:cNvSpPr txBox="1">
            <a:spLocks noGrp="1"/>
          </p:cNvSpPr>
          <p:nvPr>
            <p:ph type="body" idx="1"/>
          </p:nvPr>
        </p:nvSpPr>
        <p:spPr>
          <a:xfrm>
            <a:off x="675861" y="1467678"/>
            <a:ext cx="8186785" cy="4744279"/>
          </a:xfrm>
          <a:prstGeom prst="rect">
            <a:avLst/>
          </a:prstGeom>
          <a:noFill/>
          <a:ln>
            <a:noFill/>
          </a:ln>
        </p:spPr>
        <p:txBody>
          <a:bodyPr spcFirstLastPara="1" wrap="square" lIns="0" tIns="45700" rIns="0" bIns="45700" anchor="t" anchorCtr="0">
            <a:normAutofit/>
          </a:bodyPr>
          <a:lstStyle/>
          <a:p>
            <a:pPr marL="0" lvl="0" indent="0" algn="just" rtl="0">
              <a:lnSpc>
                <a:spcPct val="90000"/>
              </a:lnSpc>
              <a:spcBef>
                <a:spcPts val="0"/>
              </a:spcBef>
              <a:spcAft>
                <a:spcPts val="0"/>
              </a:spcAft>
              <a:buClr>
                <a:schemeClr val="dk1"/>
              </a:buClr>
              <a:buSzPts val="1800"/>
              <a:buNone/>
            </a:pPr>
            <a:r>
              <a:rPr lang="lv-LV"/>
              <a:t>	</a:t>
            </a:r>
            <a:r>
              <a:rPr lang="lv-LV" sz="2400"/>
              <a:t>Izmaiņas no 2024. gada 1. septembra paredz grozījumi Ministru kabineta (MK) noteikumos Nr. 416 “Noteikumi par valsts vispārējās vidējās izglītības standartu un vispārējās vidējās izglītības programmu paraugiem” un grozījumi Ministru kabineta noteikumos Nr. 747 “Noteikumi par valsts pamatizglītības standartu un pamatizglītības programmu paraugiem”, kuri stājās spēkā 2023. gada 26. augustā. </a:t>
            </a:r>
            <a:endParaRPr/>
          </a:p>
          <a:p>
            <a:pPr marL="0" lvl="0" indent="0" algn="just" rtl="0">
              <a:lnSpc>
                <a:spcPct val="90000"/>
              </a:lnSpc>
              <a:spcBef>
                <a:spcPts val="1200"/>
              </a:spcBef>
              <a:spcAft>
                <a:spcPts val="0"/>
              </a:spcAft>
              <a:buClr>
                <a:schemeClr val="dk1"/>
              </a:buClr>
              <a:buSzPts val="2400"/>
              <a:buNone/>
            </a:pPr>
            <a:endParaRPr sz="2400"/>
          </a:p>
          <a:p>
            <a:pPr marL="0" lvl="0" indent="0" algn="just" rtl="0">
              <a:lnSpc>
                <a:spcPct val="90000"/>
              </a:lnSpc>
              <a:spcBef>
                <a:spcPts val="1200"/>
              </a:spcBef>
              <a:spcAft>
                <a:spcPts val="0"/>
              </a:spcAft>
              <a:buClr>
                <a:srgbClr val="26303B"/>
              </a:buClr>
              <a:buSzPts val="2400"/>
              <a:buNone/>
            </a:pPr>
            <a:r>
              <a:rPr lang="lv-LV" sz="2400" b="1" i="0">
                <a:solidFill>
                  <a:srgbClr val="26303B"/>
                </a:solidFill>
                <a:latin typeface="Lato"/>
                <a:ea typeface="Lato"/>
                <a:cs typeface="Lato"/>
                <a:sym typeface="Lato"/>
              </a:rPr>
              <a:t>Formatīvie vērtējumi – ikdienas vērtējumi, kas neietekmē skolēna gala atzīmi </a:t>
            </a:r>
            <a:endParaRPr/>
          </a:p>
          <a:p>
            <a:pPr marL="0" lvl="0" indent="0" algn="just" rtl="0">
              <a:lnSpc>
                <a:spcPct val="90000"/>
              </a:lnSpc>
              <a:spcBef>
                <a:spcPts val="1200"/>
              </a:spcBef>
              <a:spcAft>
                <a:spcPts val="0"/>
              </a:spcAft>
              <a:buClr>
                <a:srgbClr val="26303B"/>
              </a:buClr>
              <a:buSzPts val="2400"/>
              <a:buNone/>
            </a:pPr>
            <a:r>
              <a:rPr lang="lv-LV" sz="2400" b="1" i="0">
                <a:solidFill>
                  <a:srgbClr val="26303B"/>
                </a:solidFill>
                <a:latin typeface="Lato"/>
                <a:ea typeface="Lato"/>
                <a:cs typeface="Lato"/>
                <a:sym typeface="Lato"/>
              </a:rPr>
              <a:t> Summatīvā vērtēšana – mācīšanās posma noslēgumā</a:t>
            </a:r>
            <a:endParaRPr/>
          </a:p>
          <a:p>
            <a:pPr marL="0" lvl="0" indent="0" algn="just" rtl="0">
              <a:lnSpc>
                <a:spcPct val="90000"/>
              </a:lnSpc>
              <a:spcBef>
                <a:spcPts val="1200"/>
              </a:spcBef>
              <a:spcAft>
                <a:spcPts val="0"/>
              </a:spcAft>
              <a:buClr>
                <a:schemeClr val="dk1"/>
              </a:buClr>
              <a:buSzPts val="1800"/>
              <a:buNone/>
            </a:pPr>
            <a:endParaRPr b="1" i="0">
              <a:solidFill>
                <a:srgbClr val="26303B"/>
              </a:solidFill>
              <a:latin typeface="Lato"/>
              <a:ea typeface="Lato"/>
              <a:cs typeface="Lato"/>
              <a:sym typeface="Lato"/>
            </a:endParaRPr>
          </a:p>
          <a:p>
            <a:pPr marL="0" lvl="0" indent="0" algn="just" rtl="0">
              <a:lnSpc>
                <a:spcPct val="90000"/>
              </a:lnSpc>
              <a:spcBef>
                <a:spcPts val="1200"/>
              </a:spcBef>
              <a:spcAft>
                <a:spcPts val="0"/>
              </a:spcAft>
              <a:buClr>
                <a:schemeClr val="dk1"/>
              </a:buClr>
              <a:buSzPts val="1800"/>
              <a:buNone/>
            </a:pPr>
            <a:endParaRPr b="1" i="0">
              <a:solidFill>
                <a:srgbClr val="26303B"/>
              </a:solidFill>
              <a:latin typeface="Lato"/>
              <a:ea typeface="Lato"/>
              <a:cs typeface="Lato"/>
              <a:sym typeface="Lato"/>
            </a:endParaRPr>
          </a:p>
          <a:p>
            <a:pPr marL="0" lvl="0" indent="0" algn="just" rtl="0">
              <a:lnSpc>
                <a:spcPct val="90000"/>
              </a:lnSpc>
              <a:spcBef>
                <a:spcPts val="1200"/>
              </a:spcBef>
              <a:spcAft>
                <a:spcPts val="0"/>
              </a:spcAft>
              <a:buClr>
                <a:schemeClr val="dk1"/>
              </a:buClr>
              <a:buSzPts val="1800"/>
              <a:buNone/>
            </a:pPr>
            <a:endParaRPr/>
          </a:p>
          <a:p>
            <a:pPr marL="0" lvl="0" indent="0" algn="just" rtl="0">
              <a:lnSpc>
                <a:spcPct val="90000"/>
              </a:lnSpc>
              <a:spcBef>
                <a:spcPts val="1200"/>
              </a:spcBef>
              <a:spcAft>
                <a:spcPts val="0"/>
              </a:spcAft>
              <a:buClr>
                <a:schemeClr val="dk1"/>
              </a:buClr>
              <a:buSzPts val="1800"/>
              <a:buNone/>
            </a:pPr>
            <a:endParaRPr/>
          </a:p>
        </p:txBody>
      </p:sp>
      <p:pic>
        <p:nvPicPr>
          <p:cNvPr id="137" name="Google Shape;137;p3" descr="Grāmatu tuvplāns plauktos ar izplūdušām citām grāmatām priekšplānā un fonā"/>
          <p:cNvPicPr preferRelativeResize="0">
            <a:picLocks noGrp="1"/>
          </p:cNvPicPr>
          <p:nvPr>
            <p:ph type="pic" idx="2"/>
          </p:nvPr>
        </p:nvPicPr>
        <p:blipFill rotWithShape="1">
          <a:blip r:embed="rId3">
            <a:alphaModFix/>
          </a:blip>
          <a:srcRect l="3154" r="3155"/>
          <a:stretch/>
        </p:blipFill>
        <p:spPr>
          <a:xfrm>
            <a:off x="8985782" y="1467678"/>
            <a:ext cx="2828670" cy="20110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4"/>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26303B"/>
              </a:buClr>
              <a:buSzPts val="3200"/>
              <a:buFont typeface="Lato"/>
              <a:buNone/>
            </a:pPr>
            <a:r>
              <a:rPr lang="lv-LV" b="1" i="0">
                <a:solidFill>
                  <a:srgbClr val="26303B"/>
                </a:solidFill>
                <a:latin typeface="Lato"/>
                <a:ea typeface="Lato"/>
                <a:cs typeface="Lato"/>
                <a:sym typeface="Lato"/>
              </a:rPr>
              <a:t>Formatīv</a:t>
            </a:r>
            <a:r>
              <a:rPr lang="lv-LV" b="1">
                <a:solidFill>
                  <a:srgbClr val="26303B"/>
                </a:solidFill>
                <a:latin typeface="Lato"/>
                <a:ea typeface="Lato"/>
                <a:cs typeface="Lato"/>
                <a:sym typeface="Lato"/>
              </a:rPr>
              <a:t>ā</a:t>
            </a:r>
            <a:r>
              <a:rPr lang="lv-LV" b="1" i="0">
                <a:solidFill>
                  <a:srgbClr val="26303B"/>
                </a:solidFill>
                <a:latin typeface="Lato"/>
                <a:ea typeface="Lato"/>
                <a:cs typeface="Lato"/>
                <a:sym typeface="Lato"/>
              </a:rPr>
              <a:t> vērtēšana</a:t>
            </a:r>
            <a:endParaRPr/>
          </a:p>
        </p:txBody>
      </p:sp>
      <p:sp>
        <p:nvSpPr>
          <p:cNvPr id="144" name="Google Shape;144;p4"/>
          <p:cNvSpPr txBox="1">
            <a:spLocks noGrp="1"/>
          </p:cNvSpPr>
          <p:nvPr>
            <p:ph type="body" idx="1"/>
          </p:nvPr>
        </p:nvSpPr>
        <p:spPr>
          <a:xfrm>
            <a:off x="675861" y="1467678"/>
            <a:ext cx="8083827" cy="4744279"/>
          </a:xfrm>
          <a:prstGeom prst="rect">
            <a:avLst/>
          </a:prstGeom>
          <a:noFill/>
          <a:ln>
            <a:noFill/>
          </a:ln>
        </p:spPr>
        <p:txBody>
          <a:bodyPr spcFirstLastPara="1" wrap="square" lIns="0" tIns="45700" rIns="0" bIns="45700" anchor="t" anchorCtr="0">
            <a:normAutofit/>
          </a:bodyPr>
          <a:lstStyle/>
          <a:p>
            <a:pPr marL="0" lvl="0" indent="0" algn="just" rtl="0">
              <a:lnSpc>
                <a:spcPct val="90000"/>
              </a:lnSpc>
              <a:spcBef>
                <a:spcPts val="0"/>
              </a:spcBef>
              <a:spcAft>
                <a:spcPts val="0"/>
              </a:spcAft>
              <a:buClr>
                <a:schemeClr val="dk1"/>
              </a:buClr>
              <a:buSzPts val="1800"/>
              <a:buNone/>
            </a:pPr>
            <a:r>
              <a:rPr lang="lv-LV"/>
              <a:t>	</a:t>
            </a:r>
            <a:r>
              <a:rPr lang="lv-LV" sz="2400" b="0" i="0">
                <a:solidFill>
                  <a:srgbClr val="26303B"/>
                </a:solidFill>
              </a:rPr>
              <a:t> Formatīvā vērtēšana ir nepārtraukta </a:t>
            </a:r>
            <a:r>
              <a:rPr lang="lv-LV" sz="2400" b="1" i="0">
                <a:solidFill>
                  <a:srgbClr val="26303B"/>
                </a:solidFill>
              </a:rPr>
              <a:t>ikdienas</a:t>
            </a:r>
            <a:r>
              <a:rPr lang="lv-LV" sz="2400" b="0" i="0">
                <a:solidFill>
                  <a:srgbClr val="26303B"/>
                </a:solidFill>
              </a:rPr>
              <a:t> mācību procesa sastāvdaļa un nodrošina skolēnam un pedagogam atgriezenisko saiti par skolēna tā brīža sniegumu attiecībā pret plānotajiem sasniedzamajiem rezultātiem. </a:t>
            </a:r>
            <a:r>
              <a:rPr lang="lv-LV" sz="2400">
                <a:solidFill>
                  <a:srgbClr val="26303B"/>
                </a:solidFill>
              </a:rPr>
              <a:t>F</a:t>
            </a:r>
            <a:r>
              <a:rPr lang="lv-LV" sz="2400" b="0" i="0">
                <a:solidFill>
                  <a:srgbClr val="26303B"/>
                </a:solidFill>
              </a:rPr>
              <a:t>ormatīvie vērtējumi neietekmē skolēna snieguma summatīvos vērtējumus.  </a:t>
            </a:r>
            <a:endParaRPr sz="2400" b="0" i="0">
              <a:solidFill>
                <a:srgbClr val="26303B"/>
              </a:solidFill>
            </a:endParaRPr>
          </a:p>
          <a:p>
            <a:pPr marL="0" lvl="0" indent="-152400" algn="l" rtl="0">
              <a:lnSpc>
                <a:spcPct val="90000"/>
              </a:lnSpc>
              <a:spcBef>
                <a:spcPts val="1200"/>
              </a:spcBef>
              <a:spcAft>
                <a:spcPts val="0"/>
              </a:spcAft>
              <a:buClr>
                <a:srgbClr val="26303B"/>
              </a:buClr>
              <a:buSzPts val="2400"/>
              <a:buFont typeface="Arial"/>
              <a:buChar char="•"/>
            </a:pPr>
            <a:r>
              <a:rPr lang="lv-LV" sz="2400" b="0" i="0">
                <a:solidFill>
                  <a:srgbClr val="26303B"/>
                </a:solidFill>
              </a:rPr>
              <a:t>pedagogs noteiktu skolēna mācīšanās vajadzības un sniegtu papildu atbalstu skolēnam, plānotu un uzlabotu mācīšanu; </a:t>
            </a:r>
            <a:endParaRPr/>
          </a:p>
          <a:p>
            <a:pPr marL="0" lvl="0" indent="-152400" algn="l" rtl="0">
              <a:lnSpc>
                <a:spcPct val="90000"/>
              </a:lnSpc>
              <a:spcBef>
                <a:spcPts val="1200"/>
              </a:spcBef>
              <a:spcAft>
                <a:spcPts val="0"/>
              </a:spcAft>
              <a:buClr>
                <a:srgbClr val="26303B"/>
              </a:buClr>
              <a:buSzPts val="2400"/>
              <a:buFont typeface="Arial"/>
              <a:buChar char="•"/>
            </a:pPr>
            <a:r>
              <a:rPr lang="lv-LV" sz="2400" b="0" i="0">
                <a:solidFill>
                  <a:srgbClr val="26303B"/>
                </a:solidFill>
              </a:rPr>
              <a:t>skolēns uzlabotu mācīšanos, patstāvīgi vērtētu savu un cita sniegumu. </a:t>
            </a:r>
            <a:endParaRPr/>
          </a:p>
          <a:p>
            <a:pPr marL="0" lvl="0" indent="0" algn="just" rtl="0">
              <a:lnSpc>
                <a:spcPct val="90000"/>
              </a:lnSpc>
              <a:spcBef>
                <a:spcPts val="1200"/>
              </a:spcBef>
              <a:spcAft>
                <a:spcPts val="0"/>
              </a:spcAft>
              <a:buClr>
                <a:schemeClr val="dk1"/>
              </a:buClr>
              <a:buSzPts val="1800"/>
              <a:buNone/>
            </a:pPr>
            <a:endParaRPr b="1" i="0">
              <a:solidFill>
                <a:srgbClr val="26303B"/>
              </a:solidFill>
              <a:latin typeface="Lato"/>
              <a:ea typeface="Lato"/>
              <a:cs typeface="Lato"/>
              <a:sym typeface="Lato"/>
            </a:endParaRPr>
          </a:p>
          <a:p>
            <a:pPr marL="0" lvl="0" indent="0" algn="just" rtl="0">
              <a:lnSpc>
                <a:spcPct val="90000"/>
              </a:lnSpc>
              <a:spcBef>
                <a:spcPts val="1200"/>
              </a:spcBef>
              <a:spcAft>
                <a:spcPts val="0"/>
              </a:spcAft>
              <a:buClr>
                <a:schemeClr val="dk1"/>
              </a:buClr>
              <a:buSzPts val="1800"/>
              <a:buNone/>
            </a:pPr>
            <a:endParaRPr/>
          </a:p>
          <a:p>
            <a:pPr marL="0" lvl="0" indent="0" algn="just" rtl="0">
              <a:lnSpc>
                <a:spcPct val="90000"/>
              </a:lnSpc>
              <a:spcBef>
                <a:spcPts val="1200"/>
              </a:spcBef>
              <a:spcAft>
                <a:spcPts val="0"/>
              </a:spcAft>
              <a:buClr>
                <a:schemeClr val="dk1"/>
              </a:buClr>
              <a:buSzPts val="1800"/>
              <a:buNone/>
            </a:pPr>
            <a:endParaRPr/>
          </a:p>
        </p:txBody>
      </p:sp>
      <p:pic>
        <p:nvPicPr>
          <p:cNvPr id="145" name="Google Shape;145;p4" descr="Grāmatu tuvplāns plauktos ar izplūdušām citām grāmatām priekšplānā un fonā"/>
          <p:cNvPicPr preferRelativeResize="0">
            <a:picLocks noGrp="1"/>
          </p:cNvPicPr>
          <p:nvPr>
            <p:ph type="pic" idx="2"/>
          </p:nvPr>
        </p:nvPicPr>
        <p:blipFill rotWithShape="1">
          <a:blip r:embed="rId3">
            <a:alphaModFix/>
          </a:blip>
          <a:srcRect l="3154" r="3155"/>
          <a:stretch/>
        </p:blipFill>
        <p:spPr>
          <a:xfrm>
            <a:off x="8985782" y="1467678"/>
            <a:ext cx="2828670" cy="20110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26303B"/>
              </a:buClr>
              <a:buSzPts val="3200"/>
              <a:buFont typeface="Lato"/>
              <a:buNone/>
            </a:pPr>
            <a:r>
              <a:rPr lang="lv-LV" b="1" i="0">
                <a:solidFill>
                  <a:srgbClr val="26303B"/>
                </a:solidFill>
                <a:latin typeface="Lato"/>
                <a:ea typeface="Lato"/>
                <a:cs typeface="Lato"/>
                <a:sym typeface="Lato"/>
              </a:rPr>
              <a:t>Formatīv</a:t>
            </a:r>
            <a:r>
              <a:rPr lang="lv-LV" b="1">
                <a:solidFill>
                  <a:srgbClr val="26303B"/>
                </a:solidFill>
                <a:latin typeface="Lato"/>
                <a:ea typeface="Lato"/>
                <a:cs typeface="Lato"/>
                <a:sym typeface="Lato"/>
              </a:rPr>
              <a:t>ās</a:t>
            </a:r>
            <a:r>
              <a:rPr lang="lv-LV" b="1" i="0">
                <a:solidFill>
                  <a:srgbClr val="26303B"/>
                </a:solidFill>
                <a:latin typeface="Lato"/>
                <a:ea typeface="Lato"/>
                <a:cs typeface="Lato"/>
                <a:sym typeface="Lato"/>
              </a:rPr>
              <a:t> vērtēšanas formas</a:t>
            </a:r>
            <a:endParaRPr/>
          </a:p>
        </p:txBody>
      </p:sp>
      <p:sp>
        <p:nvSpPr>
          <p:cNvPr id="152" name="Google Shape;152;p5"/>
          <p:cNvSpPr txBox="1">
            <a:spLocks noGrp="1"/>
          </p:cNvSpPr>
          <p:nvPr>
            <p:ph type="body" idx="1"/>
          </p:nvPr>
        </p:nvSpPr>
        <p:spPr>
          <a:xfrm>
            <a:off x="675861" y="1467678"/>
            <a:ext cx="8083827" cy="4744279"/>
          </a:xfrm>
          <a:prstGeom prst="rect">
            <a:avLst/>
          </a:prstGeom>
          <a:noFill/>
          <a:ln>
            <a:noFill/>
          </a:ln>
        </p:spPr>
        <p:txBody>
          <a:bodyPr spcFirstLastPara="1" wrap="square" lIns="0" tIns="45700" rIns="0" bIns="45700" anchor="t" anchorCtr="0">
            <a:normAutofit/>
          </a:bodyPr>
          <a:lstStyle/>
          <a:p>
            <a:pPr marL="0" lvl="0" indent="0" algn="just" rtl="0">
              <a:lnSpc>
                <a:spcPct val="90000"/>
              </a:lnSpc>
              <a:spcBef>
                <a:spcPts val="0"/>
              </a:spcBef>
              <a:spcAft>
                <a:spcPts val="0"/>
              </a:spcAft>
              <a:buClr>
                <a:schemeClr val="dk1"/>
              </a:buClr>
              <a:buSzPts val="1800"/>
              <a:buNone/>
            </a:pPr>
            <a:r>
              <a:rPr lang="lv-LV"/>
              <a:t>	</a:t>
            </a:r>
            <a:r>
              <a:rPr lang="lv-LV" sz="2400"/>
              <a:t>Formatīvā vērtēšana ir atgriezeniskās saites gūšana gan skolēnam, gan skolotājam ar mērķi uzlabot turpmāko darbu. Formatīvās vērtēšanas primārais mērķis ir dot iespēju skolēnam gūt atgriezenisko saiti par to, ko  iemācījies, vai ir pareizi sapratis apgūto, kā arī motivēt turpmākajam darbam. </a:t>
            </a:r>
            <a:endParaRPr sz="2400" b="1" i="0">
              <a:solidFill>
                <a:srgbClr val="26303B"/>
              </a:solidFill>
              <a:latin typeface="Lato"/>
              <a:ea typeface="Lato"/>
              <a:cs typeface="Lato"/>
              <a:sym typeface="Lato"/>
            </a:endParaRPr>
          </a:p>
          <a:p>
            <a:pPr marL="0" lvl="0" indent="0" algn="just" rtl="0">
              <a:lnSpc>
                <a:spcPct val="90000"/>
              </a:lnSpc>
              <a:spcBef>
                <a:spcPts val="1200"/>
              </a:spcBef>
              <a:spcAft>
                <a:spcPts val="0"/>
              </a:spcAft>
              <a:buClr>
                <a:schemeClr val="dk1"/>
              </a:buClr>
              <a:buSzPts val="2400"/>
              <a:buNone/>
            </a:pPr>
            <a:r>
              <a:rPr lang="lv-LV" sz="2400"/>
              <a:t>Kādi formatīvās vērtēšanas veidi jūs izmantojiet krievu valodas stundās?</a:t>
            </a:r>
            <a:endParaRPr/>
          </a:p>
          <a:p>
            <a:pPr marL="0" lvl="0" indent="0" algn="just" rtl="0">
              <a:lnSpc>
                <a:spcPct val="90000"/>
              </a:lnSpc>
              <a:spcBef>
                <a:spcPts val="1200"/>
              </a:spcBef>
              <a:spcAft>
                <a:spcPts val="0"/>
              </a:spcAft>
              <a:buClr>
                <a:schemeClr val="dk1"/>
              </a:buClr>
              <a:buSzPts val="2400"/>
              <a:buNone/>
            </a:pPr>
            <a:r>
              <a:rPr lang="lv-LV" sz="2400"/>
              <a:t>Vai formatīvās vērtēšanas rakstu darbos ir vajadzīgs kāds formāls vērtējums? </a:t>
            </a:r>
            <a:endParaRPr/>
          </a:p>
        </p:txBody>
      </p:sp>
      <p:pic>
        <p:nvPicPr>
          <p:cNvPr id="153" name="Google Shape;153;p5" descr="Grāmatu tuvplāns plauktos ar izplūdušām citām grāmatām priekšplānā un fonā"/>
          <p:cNvPicPr preferRelativeResize="0">
            <a:picLocks noGrp="1"/>
          </p:cNvPicPr>
          <p:nvPr>
            <p:ph type="pic" idx="2"/>
          </p:nvPr>
        </p:nvPicPr>
        <p:blipFill rotWithShape="1">
          <a:blip r:embed="rId3">
            <a:alphaModFix/>
          </a:blip>
          <a:srcRect l="3154" r="3155"/>
          <a:stretch/>
        </p:blipFill>
        <p:spPr>
          <a:xfrm>
            <a:off x="8985782" y="1467678"/>
            <a:ext cx="2828670" cy="20110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0cea8cbde7_0_0"/>
          <p:cNvSpPr txBox="1">
            <a:spLocks noGrp="1"/>
          </p:cNvSpPr>
          <p:nvPr>
            <p:ph type="title"/>
          </p:nvPr>
        </p:nvSpPr>
        <p:spPr>
          <a:xfrm>
            <a:off x="1104900" y="76200"/>
            <a:ext cx="9980700" cy="1097100"/>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26303B"/>
              </a:buClr>
              <a:buSzPts val="3200"/>
              <a:buFont typeface="Lato"/>
              <a:buNone/>
            </a:pPr>
            <a:r>
              <a:rPr lang="lv-LV" b="1" i="0">
                <a:solidFill>
                  <a:srgbClr val="26303B"/>
                </a:solidFill>
                <a:latin typeface="Lato"/>
                <a:ea typeface="Lato"/>
                <a:cs typeface="Lato"/>
                <a:sym typeface="Lato"/>
              </a:rPr>
              <a:t>Formatīv</a:t>
            </a:r>
            <a:r>
              <a:rPr lang="lv-LV" b="1">
                <a:solidFill>
                  <a:srgbClr val="26303B"/>
                </a:solidFill>
                <a:latin typeface="Lato"/>
                <a:ea typeface="Lato"/>
                <a:cs typeface="Lato"/>
                <a:sym typeface="Lato"/>
              </a:rPr>
              <a:t>ās</a:t>
            </a:r>
            <a:r>
              <a:rPr lang="lv-LV" b="1" i="0">
                <a:solidFill>
                  <a:srgbClr val="26303B"/>
                </a:solidFill>
                <a:latin typeface="Lato"/>
                <a:ea typeface="Lato"/>
                <a:cs typeface="Lato"/>
                <a:sym typeface="Lato"/>
              </a:rPr>
              <a:t> vērtēšanas formas</a:t>
            </a:r>
            <a:endParaRPr/>
          </a:p>
        </p:txBody>
      </p:sp>
      <p:sp>
        <p:nvSpPr>
          <p:cNvPr id="160" name="Google Shape;160;g30cea8cbde7_0_0"/>
          <p:cNvSpPr txBox="1">
            <a:spLocks noGrp="1"/>
          </p:cNvSpPr>
          <p:nvPr>
            <p:ph type="body" idx="1"/>
          </p:nvPr>
        </p:nvSpPr>
        <p:spPr>
          <a:xfrm>
            <a:off x="675861" y="1467678"/>
            <a:ext cx="8083800" cy="4744200"/>
          </a:xfrm>
          <a:prstGeom prst="rect">
            <a:avLst/>
          </a:prstGeom>
          <a:noFill/>
          <a:ln>
            <a:noFill/>
          </a:ln>
        </p:spPr>
        <p:txBody>
          <a:bodyPr spcFirstLastPara="1" wrap="square" lIns="0" tIns="45700" rIns="0" bIns="45700" anchor="t" anchorCtr="0">
            <a:normAutofit/>
          </a:bodyPr>
          <a:lstStyle/>
          <a:p>
            <a:pPr marL="0" lvl="0" indent="0" algn="just" rtl="0">
              <a:lnSpc>
                <a:spcPct val="90000"/>
              </a:lnSpc>
              <a:spcBef>
                <a:spcPts val="0"/>
              </a:spcBef>
              <a:spcAft>
                <a:spcPts val="0"/>
              </a:spcAft>
              <a:buClr>
                <a:schemeClr val="dk1"/>
              </a:buClr>
              <a:buSzPts val="1800"/>
              <a:buNone/>
            </a:pPr>
            <a:r>
              <a:rPr lang="lv-LV"/>
              <a:t>	</a:t>
            </a:r>
            <a:r>
              <a:rPr lang="lv-LV" sz="2400"/>
              <a:t>1.работа с текстом (да/нет, продолжи, ответь на вопросы)</a:t>
            </a:r>
            <a:endParaRPr sz="2400"/>
          </a:p>
          <a:p>
            <a:pPr marL="0" lvl="0" indent="0" algn="just" rtl="0">
              <a:lnSpc>
                <a:spcPct val="90000"/>
              </a:lnSpc>
              <a:spcBef>
                <a:spcPts val="0"/>
              </a:spcBef>
              <a:spcAft>
                <a:spcPts val="0"/>
              </a:spcAft>
              <a:buClr>
                <a:schemeClr val="dk1"/>
              </a:buClr>
              <a:buSzPts val="1800"/>
              <a:buNone/>
            </a:pPr>
            <a:r>
              <a:rPr lang="lv-LV" sz="2400"/>
              <a:t>2. Uzdevumi.lv, Грамматические тесты</a:t>
            </a:r>
            <a:endParaRPr sz="2400"/>
          </a:p>
          <a:p>
            <a:pPr marL="0" lvl="0" indent="0" algn="just" rtl="0">
              <a:lnSpc>
                <a:spcPct val="90000"/>
              </a:lnSpc>
              <a:spcBef>
                <a:spcPts val="0"/>
              </a:spcBef>
              <a:spcAft>
                <a:spcPts val="0"/>
              </a:spcAft>
              <a:buClr>
                <a:schemeClr val="dk1"/>
              </a:buClr>
              <a:buSzPts val="1800"/>
              <a:buNone/>
            </a:pPr>
            <a:r>
              <a:rPr lang="lv-LV" sz="2400"/>
              <a:t>3. Этап подготовки творческой работы</a:t>
            </a:r>
            <a:endParaRPr sz="2400"/>
          </a:p>
          <a:p>
            <a:pPr marL="0" lvl="0" indent="0" algn="just" rtl="0">
              <a:lnSpc>
                <a:spcPct val="90000"/>
              </a:lnSpc>
              <a:spcBef>
                <a:spcPts val="0"/>
              </a:spcBef>
              <a:spcAft>
                <a:spcPts val="0"/>
              </a:spcAft>
              <a:buClr>
                <a:schemeClr val="dk1"/>
              </a:buClr>
              <a:buSzPts val="1800"/>
              <a:buNone/>
            </a:pPr>
            <a:r>
              <a:rPr lang="lv-LV" sz="2400"/>
              <a:t>4. Слушание </a:t>
            </a:r>
            <a:endParaRPr sz="2400"/>
          </a:p>
          <a:p>
            <a:pPr marL="0" lvl="0" indent="0" algn="just" rtl="0">
              <a:lnSpc>
                <a:spcPct val="90000"/>
              </a:lnSpc>
              <a:spcBef>
                <a:spcPts val="0"/>
              </a:spcBef>
              <a:spcAft>
                <a:spcPts val="0"/>
              </a:spcAft>
              <a:buClr>
                <a:schemeClr val="dk1"/>
              </a:buClr>
              <a:buSzPts val="1800"/>
              <a:buNone/>
            </a:pPr>
            <a:r>
              <a:rPr lang="lv-LV" sz="2400"/>
              <a:t>5. Диктант</a:t>
            </a:r>
            <a:endParaRPr sz="2400"/>
          </a:p>
          <a:p>
            <a:pPr marL="0" lvl="0" indent="0" algn="just" rtl="0">
              <a:lnSpc>
                <a:spcPct val="90000"/>
              </a:lnSpc>
              <a:spcBef>
                <a:spcPts val="0"/>
              </a:spcBef>
              <a:spcAft>
                <a:spcPts val="0"/>
              </a:spcAft>
              <a:buClr>
                <a:schemeClr val="dk1"/>
              </a:buClr>
              <a:buSzPts val="1800"/>
              <a:buNone/>
            </a:pPr>
            <a:r>
              <a:rPr lang="lv-LV" sz="2400"/>
              <a:t>6. Работа в группе, в парах</a:t>
            </a:r>
            <a:endParaRPr sz="2400"/>
          </a:p>
          <a:p>
            <a:pPr marL="0" lvl="0" indent="0" algn="just" rtl="0">
              <a:lnSpc>
                <a:spcPct val="90000"/>
              </a:lnSpc>
              <a:spcBef>
                <a:spcPts val="0"/>
              </a:spcBef>
              <a:spcAft>
                <a:spcPts val="0"/>
              </a:spcAft>
              <a:buClr>
                <a:schemeClr val="dk1"/>
              </a:buClr>
              <a:buSzPts val="1800"/>
              <a:buNone/>
            </a:pPr>
            <a:endParaRPr sz="2400"/>
          </a:p>
        </p:txBody>
      </p:sp>
      <p:pic>
        <p:nvPicPr>
          <p:cNvPr id="161" name="Google Shape;161;g30cea8cbde7_0_0" descr="Grāmatu tuvplāns plauktos ar izplūdušām citām grāmatām priekšplānā un fonā"/>
          <p:cNvPicPr preferRelativeResize="0">
            <a:picLocks noGrp="1"/>
          </p:cNvPicPr>
          <p:nvPr>
            <p:ph type="pic" idx="2"/>
          </p:nvPr>
        </p:nvPicPr>
        <p:blipFill rotWithShape="1">
          <a:blip r:embed="rId3">
            <a:alphaModFix/>
          </a:blip>
          <a:srcRect l="3157" r="3148"/>
          <a:stretch/>
        </p:blipFill>
        <p:spPr>
          <a:xfrm>
            <a:off x="8985782" y="1467678"/>
            <a:ext cx="2828670" cy="20110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6"/>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26303B"/>
              </a:buClr>
              <a:buSzPts val="3200"/>
              <a:buFont typeface="Lato"/>
              <a:buNone/>
            </a:pPr>
            <a:r>
              <a:rPr lang="lv-LV" b="1" i="0">
                <a:solidFill>
                  <a:srgbClr val="26303B"/>
                </a:solidFill>
                <a:latin typeface="Lato"/>
                <a:ea typeface="Lato"/>
                <a:cs typeface="Lato"/>
                <a:sym typeface="Lato"/>
              </a:rPr>
              <a:t>SUMMATĪVĀ VĒRTĒŠANA</a:t>
            </a:r>
            <a:endParaRPr/>
          </a:p>
        </p:txBody>
      </p:sp>
      <p:sp>
        <p:nvSpPr>
          <p:cNvPr id="168" name="Google Shape;168;p6"/>
          <p:cNvSpPr txBox="1">
            <a:spLocks noGrp="1"/>
          </p:cNvSpPr>
          <p:nvPr>
            <p:ph type="body" idx="1"/>
          </p:nvPr>
        </p:nvSpPr>
        <p:spPr>
          <a:xfrm>
            <a:off x="675861" y="1467678"/>
            <a:ext cx="8083827" cy="4744279"/>
          </a:xfrm>
          <a:prstGeom prst="rect">
            <a:avLst/>
          </a:prstGeom>
          <a:noFill/>
          <a:ln>
            <a:noFill/>
          </a:ln>
        </p:spPr>
        <p:txBody>
          <a:bodyPr spcFirstLastPara="1" wrap="square" lIns="0" tIns="45700" rIns="0" bIns="45700" anchor="t" anchorCtr="0">
            <a:normAutofit/>
          </a:bodyPr>
          <a:lstStyle/>
          <a:p>
            <a:pPr marL="0" lvl="0" indent="0" algn="just" rtl="0">
              <a:lnSpc>
                <a:spcPct val="90000"/>
              </a:lnSpc>
              <a:spcBef>
                <a:spcPts val="0"/>
              </a:spcBef>
              <a:spcAft>
                <a:spcPts val="0"/>
              </a:spcAft>
              <a:buClr>
                <a:schemeClr val="dk1"/>
              </a:buClr>
              <a:buSzPts val="1800"/>
              <a:buNone/>
            </a:pPr>
            <a:r>
              <a:rPr lang="lv-LV"/>
              <a:t>	</a:t>
            </a:r>
            <a:r>
              <a:rPr lang="lv-LV" sz="2400"/>
              <a:t>Summatīvā jeb apkopojošā vērtēšana ir tiek organizēta </a:t>
            </a:r>
            <a:r>
              <a:rPr lang="lv-LV" sz="2400" b="1"/>
              <a:t>temata</a:t>
            </a:r>
            <a:r>
              <a:rPr lang="lv-LV" sz="2400"/>
              <a:t> </a:t>
            </a:r>
            <a:r>
              <a:rPr lang="lv-LV" sz="2400" b="1"/>
              <a:t>beigās</a:t>
            </a:r>
            <a:r>
              <a:rPr lang="lv-LV" sz="2400"/>
              <a:t>. Tās mērķis ir noskaidrot skolēnu zināšanu un prasmju apguves līmeni. Vērtējums parasti tiek izteikts ballēs. Summatīvā vērtēšana identificē mācību mērķu un sasniegto rezultātu atbilstību. </a:t>
            </a:r>
            <a:endParaRPr/>
          </a:p>
          <a:p>
            <a:pPr marL="0" lvl="0" indent="0" algn="just" rtl="0">
              <a:lnSpc>
                <a:spcPct val="90000"/>
              </a:lnSpc>
              <a:spcBef>
                <a:spcPts val="1200"/>
              </a:spcBef>
              <a:spcAft>
                <a:spcPts val="0"/>
              </a:spcAft>
              <a:buClr>
                <a:schemeClr val="dk1"/>
              </a:buClr>
              <a:buSzPts val="1800"/>
              <a:buNone/>
            </a:pPr>
            <a:endParaRPr/>
          </a:p>
        </p:txBody>
      </p:sp>
      <p:pic>
        <p:nvPicPr>
          <p:cNvPr id="169" name="Google Shape;169;p6" descr="Grāmatu tuvplāns plauktos ar izplūdušām citām grāmatām priekšplānā un fonā"/>
          <p:cNvPicPr preferRelativeResize="0">
            <a:picLocks noGrp="1"/>
          </p:cNvPicPr>
          <p:nvPr>
            <p:ph type="pic" idx="2"/>
          </p:nvPr>
        </p:nvPicPr>
        <p:blipFill rotWithShape="1">
          <a:blip r:embed="rId3">
            <a:alphaModFix/>
          </a:blip>
          <a:srcRect l="3154" r="3155"/>
          <a:stretch/>
        </p:blipFill>
        <p:spPr>
          <a:xfrm>
            <a:off x="8985782" y="1467678"/>
            <a:ext cx="2828670" cy="20110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7"/>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26303B"/>
              </a:buClr>
              <a:buSzPts val="3200"/>
              <a:buFont typeface="Lato"/>
              <a:buNone/>
            </a:pPr>
            <a:r>
              <a:rPr lang="lv-LV" b="1" i="0">
                <a:solidFill>
                  <a:srgbClr val="26303B"/>
                </a:solidFill>
                <a:latin typeface="Lato"/>
                <a:ea typeface="Lato"/>
                <a:cs typeface="Lato"/>
                <a:sym typeface="Lato"/>
              </a:rPr>
              <a:t>Pārbaudes darbu veidošana</a:t>
            </a:r>
            <a:endParaRPr/>
          </a:p>
        </p:txBody>
      </p:sp>
      <p:sp>
        <p:nvSpPr>
          <p:cNvPr id="176" name="Google Shape;176;p7"/>
          <p:cNvSpPr txBox="1">
            <a:spLocks noGrp="1"/>
          </p:cNvSpPr>
          <p:nvPr>
            <p:ph type="body" idx="1"/>
          </p:nvPr>
        </p:nvSpPr>
        <p:spPr>
          <a:xfrm>
            <a:off x="675861" y="1467678"/>
            <a:ext cx="8083827" cy="4744279"/>
          </a:xfrm>
          <a:prstGeom prst="rect">
            <a:avLst/>
          </a:prstGeom>
          <a:noFill/>
          <a:ln>
            <a:noFill/>
          </a:ln>
        </p:spPr>
        <p:txBody>
          <a:bodyPr spcFirstLastPara="1" wrap="square" lIns="0" tIns="45700" rIns="0" bIns="45700" anchor="t" anchorCtr="0">
            <a:normAutofit/>
          </a:bodyPr>
          <a:lstStyle/>
          <a:p>
            <a:pPr marL="285750" lvl="0" indent="-285750" algn="just" rtl="0">
              <a:lnSpc>
                <a:spcPct val="90000"/>
              </a:lnSpc>
              <a:spcBef>
                <a:spcPts val="0"/>
              </a:spcBef>
              <a:spcAft>
                <a:spcPts val="0"/>
              </a:spcAft>
              <a:buClr>
                <a:schemeClr val="dk1"/>
              </a:buClr>
              <a:buSzPts val="2800"/>
              <a:buFont typeface="Arial"/>
              <a:buChar char="•"/>
            </a:pPr>
            <a:r>
              <a:rPr lang="lv-LV" sz="2800"/>
              <a:t>Lasīšanas uzdevumi</a:t>
            </a:r>
            <a:endParaRPr/>
          </a:p>
          <a:p>
            <a:pPr marL="285750" lvl="0" indent="-285750" algn="just" rtl="0">
              <a:lnSpc>
                <a:spcPct val="90000"/>
              </a:lnSpc>
              <a:spcBef>
                <a:spcPts val="1200"/>
              </a:spcBef>
              <a:spcAft>
                <a:spcPts val="0"/>
              </a:spcAft>
              <a:buClr>
                <a:schemeClr val="dk1"/>
              </a:buClr>
              <a:buSzPts val="2800"/>
              <a:buFont typeface="Arial"/>
              <a:buChar char="•"/>
            </a:pPr>
            <a:r>
              <a:rPr lang="lv-LV" sz="2800"/>
              <a:t>Klausīšanās uzdevumi</a:t>
            </a:r>
            <a:endParaRPr/>
          </a:p>
          <a:p>
            <a:pPr marL="285750" lvl="0" indent="-285750" algn="just" rtl="0">
              <a:lnSpc>
                <a:spcPct val="90000"/>
              </a:lnSpc>
              <a:spcBef>
                <a:spcPts val="1200"/>
              </a:spcBef>
              <a:spcAft>
                <a:spcPts val="0"/>
              </a:spcAft>
              <a:buClr>
                <a:schemeClr val="dk1"/>
              </a:buClr>
              <a:buSzPts val="2800"/>
              <a:buFont typeface="Arial"/>
              <a:buChar char="•"/>
            </a:pPr>
            <a:r>
              <a:rPr lang="lv-LV" sz="2800"/>
              <a:t>Rakstīšanas uzdevumi</a:t>
            </a:r>
            <a:endParaRPr/>
          </a:p>
          <a:p>
            <a:pPr marL="285750" lvl="0" indent="-285750" algn="just" rtl="0">
              <a:lnSpc>
                <a:spcPct val="90000"/>
              </a:lnSpc>
              <a:spcBef>
                <a:spcPts val="1200"/>
              </a:spcBef>
              <a:spcAft>
                <a:spcPts val="0"/>
              </a:spcAft>
              <a:buClr>
                <a:schemeClr val="dk1"/>
              </a:buClr>
              <a:buSzPts val="2800"/>
              <a:buFont typeface="Arial"/>
              <a:buChar char="•"/>
            </a:pPr>
            <a:r>
              <a:rPr lang="lv-LV" sz="2800"/>
              <a:t>Mutvārdu uzdevumi (Prezentācija, stāsts, intervija)</a:t>
            </a:r>
            <a:endParaRPr/>
          </a:p>
          <a:p>
            <a:pPr marL="0" lvl="0" indent="0" algn="just" rtl="0">
              <a:lnSpc>
                <a:spcPct val="90000"/>
              </a:lnSpc>
              <a:spcBef>
                <a:spcPts val="1200"/>
              </a:spcBef>
              <a:spcAft>
                <a:spcPts val="0"/>
              </a:spcAft>
              <a:buClr>
                <a:schemeClr val="dk1"/>
              </a:buClr>
              <a:buSzPts val="1800"/>
              <a:buNone/>
            </a:pPr>
            <a:endParaRPr/>
          </a:p>
          <a:p>
            <a:pPr marL="0" lvl="0" indent="0" algn="just" rtl="0">
              <a:lnSpc>
                <a:spcPct val="90000"/>
              </a:lnSpc>
              <a:spcBef>
                <a:spcPts val="1200"/>
              </a:spcBef>
              <a:spcAft>
                <a:spcPts val="0"/>
              </a:spcAft>
              <a:buClr>
                <a:schemeClr val="dk1"/>
              </a:buClr>
              <a:buSzPts val="1800"/>
              <a:buNone/>
            </a:pPr>
            <a:endParaRPr/>
          </a:p>
        </p:txBody>
      </p:sp>
      <p:pic>
        <p:nvPicPr>
          <p:cNvPr id="177" name="Google Shape;177;p7" descr="Grāmatu tuvplāns plauktos ar izplūdušām citām grāmatām priekšplānā un fonā"/>
          <p:cNvPicPr preferRelativeResize="0">
            <a:picLocks noGrp="1"/>
          </p:cNvPicPr>
          <p:nvPr>
            <p:ph type="pic" idx="2"/>
          </p:nvPr>
        </p:nvPicPr>
        <p:blipFill rotWithShape="1">
          <a:blip r:embed="rId3">
            <a:alphaModFix/>
          </a:blip>
          <a:srcRect l="3154" r="3155"/>
          <a:stretch/>
        </p:blipFill>
        <p:spPr>
          <a:xfrm>
            <a:off x="8985782" y="1467678"/>
            <a:ext cx="2828670" cy="20110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8"/>
          <p:cNvSpPr txBox="1">
            <a:spLocks noGrp="1"/>
          </p:cNvSpPr>
          <p:nvPr>
            <p:ph type="title"/>
          </p:nvPr>
        </p:nvSpPr>
        <p:spPr>
          <a:xfrm>
            <a:off x="1104900" y="76200"/>
            <a:ext cx="9980682" cy="569843"/>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rgbClr val="26303B"/>
              </a:buClr>
              <a:buSzPts val="3200"/>
              <a:buFont typeface="Lato"/>
              <a:buNone/>
            </a:pPr>
            <a:r>
              <a:rPr lang="lv-LV" b="1" i="0">
                <a:solidFill>
                  <a:srgbClr val="26303B"/>
                </a:solidFill>
                <a:latin typeface="Lato"/>
                <a:ea typeface="Lato"/>
                <a:cs typeface="Lato"/>
                <a:sym typeface="Lato"/>
              </a:rPr>
              <a:t>Pārbaudes darbu veidošana</a:t>
            </a:r>
            <a:endParaRPr/>
          </a:p>
        </p:txBody>
      </p:sp>
      <p:sp>
        <p:nvSpPr>
          <p:cNvPr id="184" name="Google Shape;184;p8"/>
          <p:cNvSpPr txBox="1">
            <a:spLocks noGrp="1"/>
          </p:cNvSpPr>
          <p:nvPr>
            <p:ph type="body" idx="1"/>
          </p:nvPr>
        </p:nvSpPr>
        <p:spPr>
          <a:xfrm>
            <a:off x="675861" y="1467678"/>
            <a:ext cx="8083827" cy="4744279"/>
          </a:xfrm>
          <a:prstGeom prst="rect">
            <a:avLst/>
          </a:prstGeom>
          <a:noFill/>
          <a:ln>
            <a:noFill/>
          </a:ln>
        </p:spPr>
        <p:txBody>
          <a:bodyPr spcFirstLastPara="1" wrap="square" lIns="0" tIns="45700" rIns="0" bIns="45700" anchor="t" anchorCtr="0">
            <a:normAutofit/>
          </a:bodyPr>
          <a:lstStyle/>
          <a:p>
            <a:pPr marL="0" lvl="0" indent="0" algn="just" rtl="0">
              <a:lnSpc>
                <a:spcPct val="90000"/>
              </a:lnSpc>
              <a:spcBef>
                <a:spcPts val="0"/>
              </a:spcBef>
              <a:spcAft>
                <a:spcPts val="0"/>
              </a:spcAft>
              <a:buClr>
                <a:schemeClr val="dk1"/>
              </a:buClr>
              <a:buSzPts val="1800"/>
              <a:buNone/>
            </a:pPr>
            <a:endParaRPr/>
          </a:p>
          <a:p>
            <a:pPr marL="0" lvl="0" indent="0" algn="just" rtl="0">
              <a:lnSpc>
                <a:spcPct val="90000"/>
              </a:lnSpc>
              <a:spcBef>
                <a:spcPts val="1200"/>
              </a:spcBef>
              <a:spcAft>
                <a:spcPts val="0"/>
              </a:spcAft>
              <a:buClr>
                <a:schemeClr val="dk1"/>
              </a:buClr>
              <a:buSzPts val="1800"/>
              <a:buNone/>
            </a:pPr>
            <a:endParaRPr/>
          </a:p>
        </p:txBody>
      </p:sp>
      <p:pic>
        <p:nvPicPr>
          <p:cNvPr id="185" name="Google Shape;185;p8"/>
          <p:cNvPicPr preferRelativeResize="0"/>
          <p:nvPr/>
        </p:nvPicPr>
        <p:blipFill rotWithShape="1">
          <a:blip r:embed="rId3">
            <a:alphaModFix/>
          </a:blip>
          <a:srcRect l="13731" t="20015" r="14966" b="6990"/>
          <a:stretch/>
        </p:blipFill>
        <p:spPr>
          <a:xfrm>
            <a:off x="844061" y="953834"/>
            <a:ext cx="9439662" cy="564955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Akadēmiskā literatūra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dizains">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917</Words>
  <Application>Microsoft Office PowerPoint</Application>
  <PresentationFormat>Widescreen</PresentationFormat>
  <Paragraphs>115</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Georgia</vt:lpstr>
      <vt:lpstr>Lato</vt:lpstr>
      <vt:lpstr>Calibri</vt:lpstr>
      <vt:lpstr>Arial</vt:lpstr>
      <vt:lpstr>Anta</vt:lpstr>
      <vt:lpstr>Noto Sans Symbols</vt:lpstr>
      <vt:lpstr>Times New Roman</vt:lpstr>
      <vt:lpstr>Akadēmiskā literatūra 16x9</vt:lpstr>
      <vt:lpstr>Mācību snieguma vērtēšanas veidi, formas un metodes izglītojamo mācīšanās atbalstam un izaugsmei</vt:lpstr>
      <vt:lpstr>Krievu valodas (svešvalodas) metodiskie paņēmieni un jauninājumi mācību saturā un metodikā.</vt:lpstr>
      <vt:lpstr>Vienota skolēnu mācību sasniegumu vērtēšanas sistēma vispārizglītojošajās skolās</vt:lpstr>
      <vt:lpstr>Formatīvā vērtēšana</vt:lpstr>
      <vt:lpstr>Formatīvās vērtēšanas formas</vt:lpstr>
      <vt:lpstr>Formatīvās vērtēšanas formas</vt:lpstr>
      <vt:lpstr>SUMMATĪVĀ VĒRTĒŠANA</vt:lpstr>
      <vt:lpstr>Pārbaudes darbu veidošana</vt:lpstr>
      <vt:lpstr>Pārbaudes darbu veidošana</vt:lpstr>
      <vt:lpstr>Sasniedzamā rezultāta formulēšana un produktīvas atgriezeniskās saites sniegšana stundā</vt:lpstr>
      <vt:lpstr>Sasniedzamā rezultāta formulēšana un produktīvas atgriezeniskās saites sniegšana stundā</vt:lpstr>
      <vt:lpstr>Sasniedzamā rezultāta formulēšana un produktīvas atgriezeniskās saites sniegšana stundā</vt:lpstr>
      <vt:lpstr>Sasniedzamā rezultāta formulēšana un produktīvas atgriezeniskās saites sniegšana stundā</vt:lpstr>
      <vt:lpstr>Sasniedzamā rezultāta formulēšana un produktīvas atgriezeniskās saites sniegšana stundā</vt:lpstr>
      <vt:lpstr>Daudzveidīgi digitālie rīki mācību procesā</vt:lpstr>
      <vt:lpstr>Daudzveidīgi digitālie rīki mācību procesā</vt:lpstr>
      <vt:lpstr>Daudzveidīgi digitālie rīki mācību procesā</vt:lpstr>
      <vt:lpstr>Mācību materiālu veidošana 7.-9. klasēm. </vt:lpstr>
      <vt:lpstr>Izmantotās literatūras un avotu saraksts</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Marina Jefremova</dc:creator>
  <cp:lastModifiedBy>Maija Vilnīte</cp:lastModifiedBy>
  <cp:revision>1</cp:revision>
  <dcterms:created xsi:type="dcterms:W3CDTF">2024-10-17T14:10:31Z</dcterms:created>
  <dcterms:modified xsi:type="dcterms:W3CDTF">2024-11-05T13:15:31Z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