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71" r:id="rId13"/>
    <p:sldId id="268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9D4DEEF-D2F1-2D23-65F1-9A5A7DA6E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A0EE819-B82A-622A-E75D-03DD5FF60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557B4CF-5527-7C96-9FF2-3DF74267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F460ECA-5ADA-8CD7-3B11-C3326085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790E2F0-88C8-1B4F-4F2A-28528FFD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40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A65B51-E499-2314-B84A-39D35F6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FD5C7A3-5C7E-311A-F5E4-5250FFA22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C3B9E36-2178-F40D-0784-035B4B82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2D66760-B9C5-D61A-4498-A67A0198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21D615E-C118-2410-F352-252D386C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615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E567D1CF-21D3-3768-6673-13931C58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9DD805E-492E-42B2-0ADB-E37022D5F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CB96B4C-41E8-2688-6722-F8E9F3E1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8994412-0A5D-8279-F857-51845443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AA2C7E2-F0C2-3B80-F7C1-BCD3167C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792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02.12.2020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/>
              <a:t>1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9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02.12.2020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/>
              <a:t>1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25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2CA1821-3B0B-EF12-6D44-1A6F03BB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4854BE7-7C86-7511-AE69-74F91283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F6C73D6-189B-2907-052E-F42D603C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5D511DD-2E89-1C0D-1BE3-FF183B3D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419827B-2165-F224-13EF-912003A0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280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1DA190-60AB-6004-EDC3-77D9BA44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181D123-F2A6-2CC9-BDC5-48C902F74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E98CEA9-75B1-EB74-B0C4-D0999043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18B183D-CF7E-FE41-7898-B613A162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DF67036-B870-A5B4-F1E6-913BDD31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257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D752D03-E02D-8057-B548-90FBFCBD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48A2728-C2EC-EFDC-0260-4D0354FEF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B264DD0-0FF4-61F7-CFC9-7D0A7007C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4F0D387-8BDD-681A-4429-2558D49D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8E0A910-B8AC-D4D3-5EC1-FA5FAA31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1AAE49C-CCB1-0D50-5F58-453CB654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282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E05AAE1-F180-7519-C455-DB114AEC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C82C13E-425F-DBEF-5F74-B25CCD423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FCAE31D-EF8E-FD3E-5758-A260BB799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B249E6D-8CFA-A79D-E7D8-005D8F3B3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9D06FD4-8D51-C66A-8939-75C57D3D9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2B098D8-D59E-6DCD-9FC4-A2933F84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A52788A-9944-76EB-04AC-74434DF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E610FED0-CAD1-E719-9FE8-C037B09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84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130D46-730B-D5E2-9E21-3C9304DA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E1CA479-04C9-F60A-CAB4-16AE2BDF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4C341924-78CB-0B24-245C-1ACC6136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8EC482F-17AE-F81C-CA90-EDEBAC18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193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F9C36939-5E22-AA0E-96C2-0E950F15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DECFFF18-C69C-6F9B-4308-329BF7AC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C1DBA7-7FDD-4D83-FEDB-908A4FE9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64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6DDFAFD-9939-6623-9FE3-03B1093B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34FE881-B845-F686-2C7A-570EF460E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6F9C6E1-5F4D-724D-8041-7B407A6F9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F3D9CB6-7308-2EB6-BCBB-6FB044FE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A5C6F87-39E4-EA85-711E-A7F14D91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C306BF7-9BCB-F9DB-5A29-0473B5F3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583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7C474C9-547E-666E-4116-8D1A43B8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0C666914-E682-0E3C-331C-AA8F9CBE4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1F79DDA-96C6-F59F-4B9E-3A577C339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2B69EE6-01DF-A4BA-874E-54DF8AFC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FBE13DC-00FB-B2AB-0BB7-5CF450D0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FE0DC1B-C15C-111D-F289-9ACCAD43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537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865828B6-1B5C-FC00-3AB7-ED7BC107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193FD44-9CBD-03ED-8F8A-6D86B2C3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907D46A-CD0A-C1ED-0A3B-AFA1AFDCC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FE0B-5803-457C-ABF8-2877D7E04C50}" type="datetimeFigureOut">
              <a:rPr lang="lv-LV" smtClean="0"/>
              <a:t>05.02.2024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788067F-FDCF-9462-EFE8-6E3B06038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344B1AF-0C2A-C217-1B30-E7DB306ED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AE3A-55EC-4D04-8CDC-EBAFB07244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037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207568" y="1412776"/>
            <a:ext cx="8136904" cy="1800200"/>
          </a:xfrm>
        </p:spPr>
        <p:txBody>
          <a:bodyPr>
            <a:normAutofit/>
          </a:bodyPr>
          <a:lstStyle/>
          <a:p>
            <a:r>
              <a:rPr lang="lv-LV" dirty="0">
                <a:effectLst/>
              </a:rPr>
              <a:t> </a:t>
            </a:r>
            <a:r>
              <a:rPr lang="lv-LV" dirty="0" err="1">
                <a:effectLst/>
              </a:rPr>
              <a:t>Socrative</a:t>
            </a:r>
            <a:r>
              <a:rPr lang="lv-LV" dirty="0">
                <a:effectLst/>
              </a:rPr>
              <a:t> platformas izmantošana skolas darbā</a:t>
            </a: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3071664" y="4403034"/>
            <a:ext cx="6400800" cy="970181"/>
          </a:xfrm>
        </p:spPr>
        <p:txBody>
          <a:bodyPr/>
          <a:lstStyle/>
          <a:p>
            <a:r>
              <a:rPr lang="lv-LV" dirty="0"/>
              <a:t>Lektors: Aldis Bērziņš</a:t>
            </a:r>
          </a:p>
        </p:txBody>
      </p:sp>
      <p:cxnSp>
        <p:nvCxnSpPr>
          <p:cNvPr id="8" name="Taisns savienotājs 7"/>
          <p:cNvCxnSpPr/>
          <p:nvPr/>
        </p:nvCxnSpPr>
        <p:spPr>
          <a:xfrm>
            <a:off x="4909275" y="1886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aida numura vietturis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158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A43298F-6981-49D5-A21C-11008058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1512168"/>
          </a:xfrm>
        </p:spPr>
        <p:txBody>
          <a:bodyPr/>
          <a:lstStyle/>
          <a:p>
            <a:r>
              <a:rPr lang="lv-LV" dirty="0"/>
              <a:t>Pārbaudes darbu bibliotēka</a:t>
            </a:r>
            <a:br>
              <a:rPr lang="lv-LV" dirty="0"/>
            </a:br>
            <a:r>
              <a:rPr lang="lv-LV" dirty="0"/>
              <a:t>www.quizshop.co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43D195D-48C8-4ECF-8104-C62041C09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10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092727D-FB9D-43E6-87E1-DCCCA97EF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" t="13601" r="3368" b="8000"/>
          <a:stretch/>
        </p:blipFill>
        <p:spPr>
          <a:xfrm>
            <a:off x="1814424" y="1988840"/>
            <a:ext cx="85689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3B3921-3E7F-4850-9ACD-DBCF65F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6652"/>
            <a:ext cx="8229600" cy="1584176"/>
          </a:xfrm>
        </p:spPr>
        <p:txBody>
          <a:bodyPr/>
          <a:lstStyle/>
          <a:p>
            <a:r>
              <a:rPr lang="lv-LV" dirty="0"/>
              <a:t>Pārbaudes darbu (testu) izpildes variantu izvēle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7941E38-C55E-4F77-9F19-0E139DD58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11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F7C7693F-C221-48C5-81FF-946F9989A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15001" r="20863" b="8000"/>
          <a:stretch/>
        </p:blipFill>
        <p:spPr>
          <a:xfrm>
            <a:off x="3071664" y="2060848"/>
            <a:ext cx="56886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0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7941E38-C55E-4F77-9F19-0E139DD58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12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31597FB-3FE0-4880-8265-56DC41017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0101" r="4327" b="6951"/>
          <a:stretch/>
        </p:blipFill>
        <p:spPr>
          <a:xfrm>
            <a:off x="2067345" y="404664"/>
            <a:ext cx="828092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3B3921-3E7F-4850-9ACD-DBCF65F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6652"/>
            <a:ext cx="8229600" cy="1584176"/>
          </a:xfrm>
        </p:spPr>
        <p:txBody>
          <a:bodyPr/>
          <a:lstStyle/>
          <a:p>
            <a:r>
              <a:rPr lang="lv-LV" dirty="0"/>
              <a:t>Sacensības testu izpildes variantu izvēle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7941E38-C55E-4F77-9F19-0E139DD58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13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5B15B744-9EB8-4EAA-9C5E-326B7D0A8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6401" r="21650" b="8001"/>
          <a:stretch/>
        </p:blipFill>
        <p:spPr>
          <a:xfrm>
            <a:off x="3467708" y="2060848"/>
            <a:ext cx="52565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7941E38-C55E-4F77-9F19-0E139DD58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14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65641028-0D64-48EF-9370-765A1361A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/>
          <a:stretch/>
        </p:blipFill>
        <p:spPr>
          <a:xfrm>
            <a:off x="1524000" y="764705"/>
            <a:ext cx="9144000" cy="49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2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04B99DE-63A0-4A59-AB3F-4F6EB1C7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Pārbaudes darbu atskaites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F4893B3-F310-4939-ADBD-3A65A9786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15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BD9C575-CAA2-4FE8-B402-52EC4C81F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5000" r="5000" b="5201"/>
          <a:stretch/>
        </p:blipFill>
        <p:spPr>
          <a:xfrm>
            <a:off x="1998920" y="1772816"/>
            <a:ext cx="82296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04B99DE-63A0-4A59-AB3F-4F6EB1C7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88840"/>
            <a:ext cx="8229600" cy="864096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F4893B3-F310-4939-ADBD-3A65A9786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16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EEA30AE-BC40-4843-8D47-CFC5224B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 b="35290"/>
          <a:stretch/>
        </p:blipFill>
        <p:spPr>
          <a:xfrm>
            <a:off x="3057525" y="3284984"/>
            <a:ext cx="607695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dirty="0"/>
              <a:t>Programmas mērķis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2534477"/>
            <a:ext cx="10515600" cy="3642485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buNone/>
            </a:pPr>
            <a:r>
              <a:rPr lang="lv-LV" dirty="0"/>
              <a:t>Pedagogu apmācība par pārbaudes darbu veidošanu, izmantojot </a:t>
            </a:r>
            <a:r>
              <a:rPr lang="lv-LV" dirty="0" err="1"/>
              <a:t>Socrative</a:t>
            </a:r>
            <a:r>
              <a:rPr lang="lv-LV" dirty="0"/>
              <a:t> platformu.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BDAAD60-F8E9-4F2F-9D4E-90845AE32961}" type="slidenum">
              <a:rPr lang="lv-LV" smtClean="0"/>
              <a:pPr algn="r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839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Plānotais rezultāts</a:t>
            </a:r>
          </a:p>
        </p:txBody>
      </p:sp>
      <p:sp>
        <p:nvSpPr>
          <p:cNvPr id="8" name="Satura vietturis 7"/>
          <p:cNvSpPr>
            <a:spLocks noGrp="1"/>
          </p:cNvSpPr>
          <p:nvPr>
            <p:ph idx="1"/>
          </p:nvPr>
        </p:nvSpPr>
        <p:spPr>
          <a:xfrm>
            <a:off x="2351584" y="1600201"/>
            <a:ext cx="785921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lv-LV" dirty="0"/>
              <a:t>Iegūtas prasmes un iemaņas izmantot platformu </a:t>
            </a:r>
            <a:r>
              <a:rPr lang="lv-LV" i="1" dirty="0" err="1"/>
              <a:t>Socrative</a:t>
            </a:r>
            <a:r>
              <a:rPr lang="lv-LV" dirty="0"/>
              <a:t> pārbaudes darbiem, testiem un aptaujām attālinātā apmācībā vai klātienes stundās, atgriezeniskās saites veidošanā un sniegšanā skolēniem, kā arī grupu darba organizēšanā.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lv-LV" dirty="0"/>
              <a:t> 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7887348" y="6381329"/>
            <a:ext cx="2085975" cy="340147"/>
          </a:xfrm>
        </p:spPr>
        <p:txBody>
          <a:bodyPr/>
          <a:lstStyle/>
          <a:p>
            <a:r>
              <a:rPr lang="lv-LV"/>
              <a:t>02.12.2020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1"/>
          </p:nvPr>
        </p:nvSpPr>
        <p:spPr>
          <a:xfrm>
            <a:off x="10067279" y="6381329"/>
            <a:ext cx="561975" cy="340147"/>
          </a:xfrm>
        </p:spPr>
        <p:txBody>
          <a:bodyPr/>
          <a:lstStyle/>
          <a:p>
            <a:pPr algn="r"/>
            <a:fld id="{FBDAAD60-F8E9-4F2F-9D4E-90845AE32961}" type="slidenum">
              <a:rPr lang="lv-LV" smtClean="0"/>
              <a:pPr algn="r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243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www.socrative.com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02.12.2020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4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BBAB930-4408-46AF-86FE-B49F8B077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r="1963" b="5201"/>
          <a:stretch/>
        </p:blipFill>
        <p:spPr>
          <a:xfrm>
            <a:off x="1613756" y="1628800"/>
            <a:ext cx="896448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BB7E58E-03FE-45EF-BF4C-3CDC50E2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Vispārīgs raksturojums: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4EDA930-9C89-45CB-9F48-4172F0DE3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/>
              <a:t>Vienkārša reģistrēšanās skolotajam.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/>
              <a:t>Skolēnam nav jāreģistrējas.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/>
              <a:t>Ir bezmaksas un maksas versija. Ikdienas darba pietiekamas iespējas dod bezmaksas profils.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/>
              <a:t>Ir izmantojama gan attālinātā apmācībā, gan klātienes stundās.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lv-LV" dirty="0"/>
              <a:t>Ērts lietošanas interfeiss un atgriezeniskā saite.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494A312-4C24-4D0A-B929-7CE056B1B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299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90CB886-9476-42D1-9D97-525A46C3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1440160"/>
          </a:xfrm>
        </p:spPr>
        <p:txBody>
          <a:bodyPr/>
          <a:lstStyle/>
          <a:p>
            <a:r>
              <a:rPr lang="lv-LV" dirty="0"/>
              <a:t>Ir iespējas izmantot mobilā telefona aplikāciju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A967916-78B9-48F6-B890-CE4905807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6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DAE32DD-08FB-4DA0-BB14-5ED0FDE19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4800" r="9050" b="8001"/>
          <a:stretch/>
        </p:blipFill>
        <p:spPr>
          <a:xfrm>
            <a:off x="2207568" y="2384884"/>
            <a:ext cx="76328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Skolotāja reģistrēšanās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BDAAD60-F8E9-4F2F-9D4E-90845AE32961}" type="slidenum">
              <a:rPr lang="lv-LV" smtClean="0"/>
              <a:pPr algn="r"/>
              <a:t>7</a:t>
            </a:fld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3BAA3438-5FA4-4638-8052-4BCE3684A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9" t="15000" r="22437" b="6601"/>
          <a:stretch/>
        </p:blipFill>
        <p:spPr>
          <a:xfrm>
            <a:off x="3575720" y="1628800"/>
            <a:ext cx="50405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9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404FA2B-0189-419E-9ABE-7FD18E29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Izveidotā profila izvēlnes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02B7039-70B7-4E7F-8392-1202E740E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lv-LV" dirty="0"/>
              <a:t>8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5A2FE9A-FCDA-4CA5-B907-5BD472D4E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15001" r="4999" b="8000"/>
          <a:stretch/>
        </p:blipFill>
        <p:spPr>
          <a:xfrm>
            <a:off x="1857901" y="1628800"/>
            <a:ext cx="84352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7A9FB5-8E5A-4076-9050-2A4B53F4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327" y="149362"/>
            <a:ext cx="8579296" cy="864096"/>
          </a:xfrm>
        </p:spPr>
        <p:txBody>
          <a:bodyPr/>
          <a:lstStyle/>
          <a:p>
            <a:r>
              <a:rPr lang="lv-LV" sz="4000" dirty="0"/>
              <a:t>Pārbaudes darbu (testu) izveidošana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1ADA17D-29F2-4B4B-853C-0FF6D5DA3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704" y="1268760"/>
            <a:ext cx="8229600" cy="2044824"/>
          </a:xfrm>
        </p:spPr>
        <p:txBody>
          <a:bodyPr/>
          <a:lstStyle/>
          <a:p>
            <a:r>
              <a:rPr lang="lv-LV" dirty="0"/>
              <a:t>Jaunu darbu izveidošana</a:t>
            </a:r>
          </a:p>
          <a:p>
            <a:r>
              <a:rPr lang="lv-LV" dirty="0"/>
              <a:t>Iespējas importēt citu skolotāju darbus.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1B0F529C-9BAF-4A61-8C68-8B9EE223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BDAAD60-F8E9-4F2F-9D4E-90845AE32961}" type="slidenum">
              <a:rPr lang="lv-LV" smtClean="0"/>
              <a:pPr algn="r"/>
              <a:t>9</a:t>
            </a:fld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D4102845-8041-43F0-8C83-787C15D91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6" t="22001" r="7597" b="6601"/>
          <a:stretch/>
        </p:blipFill>
        <p:spPr>
          <a:xfrm>
            <a:off x="2088704" y="2564904"/>
            <a:ext cx="788461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178</Words>
  <Application>Microsoft Office PowerPoint</Application>
  <PresentationFormat>Platekrāna</PresentationFormat>
  <Paragraphs>43</Paragraphs>
  <Slides>16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dizains</vt:lpstr>
      <vt:lpstr> Socrative platformas izmantošana skolas darbā</vt:lpstr>
      <vt:lpstr>Programmas mērķis</vt:lpstr>
      <vt:lpstr>Plānotais rezultāts</vt:lpstr>
      <vt:lpstr>www.socrative.com</vt:lpstr>
      <vt:lpstr>Vispārīgs raksturojums:</vt:lpstr>
      <vt:lpstr>Ir iespējas izmantot mobilā telefona aplikāciju</vt:lpstr>
      <vt:lpstr>Skolotāja reģistrēšanās</vt:lpstr>
      <vt:lpstr>Izveidotā profila izvēlnes</vt:lpstr>
      <vt:lpstr>Pārbaudes darbu (testu) izveidošana</vt:lpstr>
      <vt:lpstr>Pārbaudes darbu bibliotēka www.quizshop.co</vt:lpstr>
      <vt:lpstr>Pārbaudes darbu (testu) izpildes variantu izvēle</vt:lpstr>
      <vt:lpstr>PowerPoint prezentācija</vt:lpstr>
      <vt:lpstr>Sacensības testu izpildes variantu izvēle</vt:lpstr>
      <vt:lpstr>PowerPoint prezentācija</vt:lpstr>
      <vt:lpstr>Pārbaudes darbu atskaites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Socrative platformas izmantošana skolas darbā</dc:title>
  <dc:creator>Aldis Bērziņš</dc:creator>
  <cp:lastModifiedBy>Aldis Bērziņš</cp:lastModifiedBy>
  <cp:revision>1</cp:revision>
  <dcterms:created xsi:type="dcterms:W3CDTF">2024-02-05T14:02:12Z</dcterms:created>
  <dcterms:modified xsi:type="dcterms:W3CDTF">2024-02-05T14:05:10Z</dcterms:modified>
</cp:coreProperties>
</file>