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3" r:id="rId6"/>
    <p:sldId id="268" r:id="rId7"/>
    <p:sldId id="264" r:id="rId8"/>
    <p:sldId id="265" r:id="rId9"/>
    <p:sldId id="269" r:id="rId10"/>
    <p:sldId id="260" r:id="rId11"/>
    <p:sldId id="261" r:id="rId12"/>
    <p:sldId id="262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43"/>
    <p:restoredTop sz="94627"/>
  </p:normalViewPr>
  <p:slideViewPr>
    <p:cSldViewPr snapToGrid="0" snapToObjects="1">
      <p:cViewPr varScale="1">
        <p:scale>
          <a:sx n="88" d="100"/>
          <a:sy n="88" d="100"/>
        </p:scale>
        <p:origin x="7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406A5-0207-F74C-821C-684C55FF69BE}" type="datetimeFigureOut">
              <a:rPr lang="en-US" smtClean="0"/>
              <a:t>2/2/21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22DE57-FF83-654B-A984-ACC136FB2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01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DE57-FF83-654B-A984-ACC136FB27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435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Atgriezeniskās</a:t>
            </a:r>
            <a:r>
              <a:rPr lang="en-US" dirty="0" smtClean="0"/>
              <a:t> </a:t>
            </a:r>
            <a:r>
              <a:rPr lang="en-US" dirty="0" err="1" smtClean="0"/>
              <a:t>saites</a:t>
            </a:r>
            <a:r>
              <a:rPr lang="en-US" dirty="0" smtClean="0"/>
              <a:t> </a:t>
            </a:r>
            <a:r>
              <a:rPr lang="en-US" dirty="0" err="1" smtClean="0"/>
              <a:t>jautājumi</a:t>
            </a:r>
            <a:r>
              <a:rPr lang="en-US" dirty="0" smtClean="0"/>
              <a:t> </a:t>
            </a:r>
            <a:r>
              <a:rPr lang="en-US" dirty="0" err="1" smtClean="0"/>
              <a:t>stundas</a:t>
            </a:r>
            <a:r>
              <a:rPr lang="en-US" dirty="0" smtClean="0"/>
              <a:t> </a:t>
            </a:r>
            <a:r>
              <a:rPr lang="en-US" dirty="0" err="1" smtClean="0"/>
              <a:t>beigās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DE57-FF83-654B-A984-ACC136FB272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794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</a:t>
            </a:r>
            <a:r>
              <a:rPr lang="en-US" dirty="0" err="1" smtClean="0"/>
              <a:t>www.youtube.com</a:t>
            </a:r>
            <a:r>
              <a:rPr lang="en-US" dirty="0" smtClean="0"/>
              <a:t>/</a:t>
            </a:r>
            <a:r>
              <a:rPr lang="en-US" dirty="0" err="1" smtClean="0"/>
              <a:t>watch?v</a:t>
            </a:r>
            <a:r>
              <a:rPr lang="en-US" smtClean="0"/>
              <a:t>=VQhyzC1SJ1g </a:t>
            </a:r>
            <a:r>
              <a:rPr lang="en-US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DE57-FF83-654B-A984-ACC136FB272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649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</a:t>
            </a:r>
            <a:r>
              <a:rPr lang="en-US" dirty="0" err="1" smtClean="0"/>
              <a:t>www.youtube.com</a:t>
            </a:r>
            <a:r>
              <a:rPr lang="en-US" dirty="0" smtClean="0"/>
              <a:t>/</a:t>
            </a:r>
            <a:r>
              <a:rPr lang="en-US" dirty="0" err="1" smtClean="0"/>
              <a:t>watch?v</a:t>
            </a:r>
            <a:r>
              <a:rPr lang="en-US" dirty="0" smtClean="0"/>
              <a:t>=Xk1W22yHLJQ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DE57-FF83-654B-A984-ACC136FB272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38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Viduslaiku</a:t>
            </a:r>
            <a:r>
              <a:rPr lang="en-US" dirty="0" smtClean="0"/>
              <a:t> </a:t>
            </a:r>
            <a:r>
              <a:rPr lang="en-US" dirty="0" err="1" smtClean="0"/>
              <a:t>attēlu</a:t>
            </a:r>
            <a:r>
              <a:rPr lang="en-US" dirty="0" smtClean="0"/>
              <a:t> </a:t>
            </a:r>
            <a:r>
              <a:rPr lang="en-US" dirty="0" err="1" smtClean="0"/>
              <a:t>analīze</a:t>
            </a:r>
            <a:r>
              <a:rPr lang="en-US" dirty="0" smtClean="0"/>
              <a:t>, </a:t>
            </a:r>
            <a:r>
              <a:rPr lang="en-US" dirty="0" err="1" smtClean="0"/>
              <a:t>lai</a:t>
            </a:r>
            <a:r>
              <a:rPr lang="en-US" dirty="0" smtClean="0"/>
              <a:t> </a:t>
            </a:r>
            <a:r>
              <a:rPr lang="en-US" dirty="0" err="1" smtClean="0"/>
              <a:t>veiktu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secinājumus</a:t>
            </a:r>
            <a:r>
              <a:rPr lang="en-US" baseline="0" dirty="0" smtClean="0"/>
              <a:t> par </a:t>
            </a:r>
            <a:r>
              <a:rPr lang="en-US" baseline="0" dirty="0" err="1" smtClean="0"/>
              <a:t>viduslaiku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mūziķiem</a:t>
            </a:r>
            <a:r>
              <a:rPr lang="en-US" baseline="0" dirty="0" smtClean="0"/>
              <a:t>, to </a:t>
            </a:r>
            <a:r>
              <a:rPr lang="en-US" baseline="0" dirty="0" err="1" smtClean="0"/>
              <a:t>muzicēšanas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paradumiem</a:t>
            </a:r>
            <a:r>
              <a:rPr lang="en-US" baseline="0" dirty="0" smtClean="0"/>
              <a:t>; </a:t>
            </a:r>
            <a:r>
              <a:rPr lang="en-US" baseline="0" dirty="0" err="1" smtClean="0"/>
              <a:t>kopīgā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saskatīšana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mūzdienu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mūziķiem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grupām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DE57-FF83-654B-A984-ACC136FB272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63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Kādi</a:t>
            </a:r>
            <a:r>
              <a:rPr lang="en-US" dirty="0" smtClean="0"/>
              <a:t> </a:t>
            </a:r>
            <a:r>
              <a:rPr lang="en-US" dirty="0" err="1" smtClean="0"/>
              <a:t>pupmūzikas</a:t>
            </a:r>
            <a:r>
              <a:rPr lang="en-US" dirty="0" smtClean="0"/>
              <a:t> </a:t>
            </a:r>
            <a:r>
              <a:rPr lang="en-US" dirty="0" err="1" smtClean="0"/>
              <a:t>instrumenti</a:t>
            </a:r>
            <a:r>
              <a:rPr lang="en-US" dirty="0" smtClean="0"/>
              <a:t> </a:t>
            </a:r>
            <a:r>
              <a:rPr lang="en-US" dirty="0" err="1" smtClean="0"/>
              <a:t>varētu</a:t>
            </a:r>
            <a:r>
              <a:rPr lang="en-US" dirty="0" smtClean="0"/>
              <a:t> </a:t>
            </a:r>
            <a:r>
              <a:rPr lang="en-US" dirty="0" err="1" smtClean="0"/>
              <a:t>būt</a:t>
            </a:r>
            <a:r>
              <a:rPr lang="en-US" dirty="0" smtClean="0"/>
              <a:t> </a:t>
            </a:r>
            <a:r>
              <a:rPr lang="en-US" dirty="0" err="1" smtClean="0"/>
              <a:t>veidojušies</a:t>
            </a:r>
            <a:r>
              <a:rPr lang="en-US" dirty="0" smtClean="0"/>
              <a:t>, </a:t>
            </a:r>
            <a:r>
              <a:rPr lang="en-US" dirty="0" err="1" smtClean="0"/>
              <a:t>pateicoties</a:t>
            </a:r>
            <a:r>
              <a:rPr lang="en-US" dirty="0" smtClean="0"/>
              <a:t> </a:t>
            </a:r>
            <a:r>
              <a:rPr lang="en-US" dirty="0" err="1" smtClean="0"/>
              <a:t>viduslaiku</a:t>
            </a:r>
            <a:r>
              <a:rPr lang="en-US" dirty="0" smtClean="0"/>
              <a:t> </a:t>
            </a:r>
            <a:r>
              <a:rPr lang="en-US" dirty="0" err="1" smtClean="0"/>
              <a:t>mūzikas</a:t>
            </a:r>
            <a:r>
              <a:rPr lang="en-US" dirty="0" smtClean="0"/>
              <a:t> </a:t>
            </a:r>
            <a:r>
              <a:rPr lang="en-US" dirty="0" err="1" smtClean="0"/>
              <a:t>instrumentiem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DE57-FF83-654B-A984-ACC136FB272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01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Humoristiska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atkāpe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DE57-FF83-654B-A984-ACC136FB272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3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Humoristiska</a:t>
            </a:r>
            <a:r>
              <a:rPr lang="en-US" dirty="0" smtClean="0"/>
              <a:t> </a:t>
            </a:r>
            <a:r>
              <a:rPr lang="en-US" dirty="0" err="1" smtClean="0"/>
              <a:t>atkāpe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DE57-FF83-654B-A984-ACC136FB272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954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Ievirze</a:t>
            </a:r>
            <a:r>
              <a:rPr lang="en-US" dirty="0" smtClean="0"/>
              <a:t> </a:t>
            </a:r>
            <a:r>
              <a:rPr lang="en-US" dirty="0" err="1" smtClean="0"/>
              <a:t>redošajam</a:t>
            </a:r>
            <a:r>
              <a:rPr lang="en-US" dirty="0" smtClean="0"/>
              <a:t> </a:t>
            </a:r>
            <a:r>
              <a:rPr lang="en-US" dirty="0" err="1" smtClean="0"/>
              <a:t>darbam</a:t>
            </a:r>
            <a:r>
              <a:rPr lang="en-US" dirty="0" smtClean="0"/>
              <a:t>, </a:t>
            </a:r>
            <a:r>
              <a:rPr lang="en-US" dirty="0" err="1" smtClean="0"/>
              <a:t>sadarbībā</a:t>
            </a:r>
            <a:r>
              <a:rPr lang="en-US" dirty="0" smtClean="0"/>
              <a:t> 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 smtClean="0"/>
              <a:t>teātra</a:t>
            </a:r>
            <a:r>
              <a:rPr lang="en-US" dirty="0" smtClean="0"/>
              <a:t> </a:t>
            </a:r>
            <a:r>
              <a:rPr lang="en-US" dirty="0" err="1" smtClean="0"/>
              <a:t>mākslu</a:t>
            </a:r>
            <a:r>
              <a:rPr lang="en-US" dirty="0" smtClean="0"/>
              <a:t>!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DE57-FF83-654B-A984-ACC136FB272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354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Teātra</a:t>
            </a:r>
            <a:r>
              <a:rPr lang="en-US" dirty="0" smtClean="0"/>
              <a:t> </a:t>
            </a:r>
            <a:r>
              <a:rPr lang="en-US" dirty="0" err="1" smtClean="0"/>
              <a:t>mākslā</a:t>
            </a:r>
            <a:r>
              <a:rPr lang="en-US" dirty="0" smtClean="0"/>
              <a:t> </a:t>
            </a:r>
            <a:r>
              <a:rPr lang="en-US" dirty="0" err="1" smtClean="0"/>
              <a:t>veidos</a:t>
            </a:r>
            <a:r>
              <a:rPr lang="en-US" dirty="0" smtClean="0"/>
              <a:t> </a:t>
            </a:r>
            <a:r>
              <a:rPr lang="en-US" dirty="0" err="1" smtClean="0"/>
              <a:t>izvēlētās</a:t>
            </a:r>
            <a:r>
              <a:rPr lang="en-US" dirty="0" smtClean="0"/>
              <a:t> </a:t>
            </a:r>
            <a:r>
              <a:rPr lang="en-US" dirty="0" err="1" smtClean="0"/>
              <a:t>dziesmas</a:t>
            </a:r>
            <a:r>
              <a:rPr lang="en-US" dirty="0" smtClean="0"/>
              <a:t> video </a:t>
            </a:r>
            <a:r>
              <a:rPr lang="en-US" dirty="0" err="1" smtClean="0"/>
              <a:t>klipu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ēnu</a:t>
            </a:r>
            <a:r>
              <a:rPr lang="en-US" dirty="0" smtClean="0"/>
              <a:t> </a:t>
            </a:r>
            <a:r>
              <a:rPr lang="en-US" dirty="0" err="1" smtClean="0"/>
              <a:t>teātra</a:t>
            </a:r>
            <a:r>
              <a:rPr lang="en-US" dirty="0" smtClean="0"/>
              <a:t> </a:t>
            </a:r>
            <a:r>
              <a:rPr lang="en-US" dirty="0" err="1" smtClean="0"/>
              <a:t>paņēmienā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DE57-FF83-654B-A984-ACC136FB272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041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8059-8F14-DD49-8F49-903E565DC75B}" type="datetime1">
              <a:rPr lang="en-US" smtClean="0"/>
              <a:t>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Prezentāciju izveidoja Ogres Valsts ģimnāzijas  mūzikas skolotājs K. Kiršteins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A9C9-1DF1-B342-A7A5-1611AF65EF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9600-D79F-FD4C-ACC4-AC127A1D06F3}" type="datetime1">
              <a:rPr lang="en-US" smtClean="0"/>
              <a:t>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Prezentāciju izveidoja Ogres Valsts ģimnāzijas  mūzikas skolotājs K. Kiršteins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A9C9-1DF1-B342-A7A5-1611AF65EF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78CC7-C502-714C-901A-D6C5C0FF306A}" type="datetime1">
              <a:rPr lang="en-US" smtClean="0"/>
              <a:t>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Prezentāciju izveidoja Ogres Valsts ģimnāzijas  mūzikas skolotājs K. Kiršteins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A9C9-1DF1-B342-A7A5-1611AF65EF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65D9-0F8F-8248-B192-5C9B6D1C7B17}" type="datetime1">
              <a:rPr lang="en-US" smtClean="0"/>
              <a:t>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Prezentāciju izveidoja Ogres Valsts ģimnāzijas  mūzikas skolotājs K. Kiršteins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A9C9-1DF1-B342-A7A5-1611AF65EF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AB1FD-A889-454C-AE4A-B03C46EAC006}" type="datetime1">
              <a:rPr lang="en-US" smtClean="0"/>
              <a:t>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Prezentāciju izveidoja Ogres Valsts ģimnāzijas  mūzikas skolotājs K. Kiršteins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A9C9-1DF1-B342-A7A5-1611AF65EF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F77E4-3221-EF4B-9BEE-276C0C2AA155}" type="datetime1">
              <a:rPr lang="en-US" smtClean="0"/>
              <a:t>2/2/21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Prezentāciju izveidoja Ogres Valsts ģimnāzijas  mūzikas skolotājs K. Kiršteins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A9C9-1DF1-B342-A7A5-1611AF65EF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7947-7322-D84C-8BB7-A90BAA121890}" type="datetime1">
              <a:rPr lang="en-US" smtClean="0"/>
              <a:t>2/2/21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Prezentāciju izveidoja Ogres Valsts ģimnāzijas  mūzikas skolotājs K. Kiršteins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A9C9-1DF1-B342-A7A5-1611AF65EF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126FF-274F-7145-B79B-ED8B2AF007F4}" type="datetime1">
              <a:rPr lang="en-US" smtClean="0"/>
              <a:t>2/2/21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Prezentāciju izveidoja Ogres Valsts ģimnāzijas  mūzikas skolotājs K. Kiršteins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A9C9-1DF1-B342-A7A5-1611AF65EF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0DAC9-CE5F-B546-A034-C168548524A1}" type="datetime1">
              <a:rPr lang="en-US" smtClean="0"/>
              <a:t>2/2/21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Prezentāciju izveidoja Ogres Valsts ģimnāzijas  mūzikas skolotājs K. Kiršteins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A9C9-1DF1-B342-A7A5-1611AF65EF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42B7-A185-424D-9448-3B644AED9069}" type="datetime1">
              <a:rPr lang="en-US" smtClean="0"/>
              <a:t>2/2/21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Prezentāciju izveidoja Ogres Valsts ģimnāzijas  mūzikas skolotājs K. Kiršteins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A9C9-1DF1-B342-A7A5-1611AF65EF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FD23-002E-3848-988D-D6AF9D7FE146}" type="datetime1">
              <a:rPr lang="en-US" smtClean="0"/>
              <a:t>2/2/21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Prezentāciju izveidoja Ogres Valsts ģimnāzijas  mūzikas skolotājs K. Kiršteins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A9C9-1DF1-B342-A7A5-1611AF65EF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C07C0-E300-D442-86EB-54D70DCE5C12}" type="datetime1">
              <a:rPr lang="en-US" smtClean="0"/>
              <a:t>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Prezentāciju izveidoja Ogres Valsts ģimnāzijas  mūzikas skolotājs K. Kiršteins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0A9C9-1DF1-B342-A7A5-1611AF65E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94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nJbQ8PF8hdE" TargetMode="External"/><Relationship Id="rId3" Type="http://schemas.openxmlformats.org/officeDocument/2006/relationships/hyperlink" Target="https://www.youtube.com/watch?v=pUlG5shPaJY&amp;t=2s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youtube.com/watch?v=VQhyzC1SJ1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youtube.com/watch?v=Xk1W22yHLJQ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Bruņinieku laikmeta un mūsdienu mīlas dziesmas</a:t>
            </a:r>
            <a:endParaRPr lang="lv-LV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27321"/>
            <a:ext cx="4114800" cy="365125"/>
          </a:xfrm>
        </p:spPr>
        <p:txBody>
          <a:bodyPr/>
          <a:lstStyle/>
          <a:p>
            <a:r>
              <a:rPr lang="en-US" dirty="0" err="1" smtClean="0"/>
              <a:t>Prezentāciju</a:t>
            </a:r>
            <a:r>
              <a:rPr lang="en-US" dirty="0" smtClean="0"/>
              <a:t> </a:t>
            </a:r>
            <a:r>
              <a:rPr lang="en-US" dirty="0" err="1" smtClean="0"/>
              <a:t>izveidoja</a:t>
            </a:r>
            <a:r>
              <a:rPr lang="en-US" dirty="0" smtClean="0"/>
              <a:t> </a:t>
            </a:r>
            <a:r>
              <a:rPr lang="en-US" dirty="0" smtClean="0"/>
              <a:t>Ogres </a:t>
            </a:r>
            <a:r>
              <a:rPr lang="en-US" dirty="0" err="1" smtClean="0"/>
              <a:t>Valsts</a:t>
            </a:r>
            <a:r>
              <a:rPr lang="en-US" dirty="0" smtClean="0"/>
              <a:t> </a:t>
            </a:r>
            <a:r>
              <a:rPr lang="en-US" dirty="0" err="1" smtClean="0"/>
              <a:t>ģimnāzijas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mūzikas</a:t>
            </a:r>
            <a:r>
              <a:rPr lang="en-US" dirty="0" smtClean="0"/>
              <a:t> </a:t>
            </a:r>
            <a:r>
              <a:rPr lang="en-US" dirty="0" err="1" smtClean="0"/>
              <a:t>skolotājs</a:t>
            </a:r>
            <a:r>
              <a:rPr lang="en-US" dirty="0" smtClean="0"/>
              <a:t> K. Kiršteins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430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5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14621" y="254831"/>
            <a:ext cx="8708777" cy="660316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323499" y="254831"/>
            <a:ext cx="3551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Dziedi</a:t>
            </a:r>
            <a:r>
              <a:rPr lang="en-US" b="1" dirty="0" smtClean="0"/>
              <a:t> </a:t>
            </a:r>
            <a:r>
              <a:rPr lang="en-US" b="1" dirty="0" err="1" smtClean="0"/>
              <a:t>pēc</a:t>
            </a:r>
            <a:r>
              <a:rPr lang="en-US" b="1" dirty="0" smtClean="0"/>
              <a:t> </a:t>
            </a:r>
            <a:r>
              <a:rPr lang="en-US" b="1" dirty="0" err="1" smtClean="0"/>
              <a:t>dzirdes</a:t>
            </a:r>
            <a:r>
              <a:rPr lang="en-US" b="1" dirty="0" smtClean="0"/>
              <a:t> </a:t>
            </a:r>
            <a:r>
              <a:rPr lang="en-US" b="1" dirty="0" err="1" smtClean="0"/>
              <a:t>kopā</a:t>
            </a:r>
            <a:r>
              <a:rPr lang="en-US" b="1" dirty="0" smtClean="0"/>
              <a:t> </a:t>
            </a:r>
            <a:r>
              <a:rPr lang="en-US" b="1" dirty="0" err="1" smtClean="0"/>
              <a:t>ar</a:t>
            </a:r>
            <a:r>
              <a:rPr lang="en-US" b="1" dirty="0" smtClean="0"/>
              <a:t> </a:t>
            </a:r>
            <a:r>
              <a:rPr lang="en-US" b="1" dirty="0" err="1" smtClean="0"/>
              <a:t>ierakstu</a:t>
            </a:r>
            <a:r>
              <a:rPr lang="en-US" b="1" dirty="0" smtClean="0"/>
              <a:t>!</a:t>
            </a:r>
            <a:endParaRPr lang="en-US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Prezentāciju izveidoja Ogres Valsts ģimnāzijas  mūzikas skolotājs K. Kiršteins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169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8416" y="506490"/>
            <a:ext cx="10515600" cy="1682074"/>
          </a:xfrm>
        </p:spPr>
        <p:txBody>
          <a:bodyPr/>
          <a:lstStyle/>
          <a:p>
            <a:r>
              <a:rPr lang="lv-LV" dirty="0" smtClean="0"/>
              <a:t>Noklausies Imanta Kalniņa dziesmu “Princesīte un Trubadūrs”! Salīdzini to ar dziesminieka Aināra </a:t>
            </a:r>
            <a:r>
              <a:rPr lang="lv-LV" dirty="0" err="1" smtClean="0"/>
              <a:t>Mielava</a:t>
            </a:r>
            <a:r>
              <a:rPr lang="lv-LV" dirty="0" smtClean="0"/>
              <a:t> balādi “Pāri jumtiem lido kaijas”. Analizē dziesmu saturu!</a:t>
            </a:r>
          </a:p>
          <a:p>
            <a:endParaRPr lang="lv-LV" dirty="0"/>
          </a:p>
        </p:txBody>
      </p:sp>
      <p:sp>
        <p:nvSpPr>
          <p:cNvPr id="6" name="TextBox 5"/>
          <p:cNvSpPr txBox="1"/>
          <p:nvPr/>
        </p:nvSpPr>
        <p:spPr>
          <a:xfrm>
            <a:off x="959370" y="3207895"/>
            <a:ext cx="5002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https://www.youtube.com/watch?v=nJbQ8PF8hdE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59370" y="3747542"/>
            <a:ext cx="5425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https://www.youtube.com/watch?v=pUlG5shPaJY&amp;t=2s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Prezentāciju izveidoja Ogres Valsts ģimnāzijas  mūzikas skolotājs K. Kiršteins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66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298" y="265862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lv-LV" b="1" dirty="0"/>
              <a:t>Vai </a:t>
            </a:r>
            <a:r>
              <a:rPr lang="lv-LV" b="1" dirty="0" err="1"/>
              <a:t>vizualizācija</a:t>
            </a:r>
            <a:r>
              <a:rPr lang="lv-LV" b="1" dirty="0"/>
              <a:t> palīdz uztvert dziesmu saturu?</a:t>
            </a:r>
            <a:r>
              <a:rPr lang="en-GB" b="1" dirty="0"/>
              <a:t/>
            </a:r>
            <a:br>
              <a:rPr lang="en-GB" b="1" dirty="0"/>
            </a:br>
            <a:endParaRPr lang="en-US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Prezentāciju izveidoja Ogres Valsts ģimnāzijas  mūzikas skolotājs K. Kiršteins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71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 smtClean="0"/>
              <a:t>Uzdevums pārbaudes darbam/</a:t>
            </a:r>
            <a:br>
              <a:rPr lang="lv-LV" b="1" dirty="0" smtClean="0"/>
            </a:br>
            <a:r>
              <a:rPr lang="lv-LV" b="1" dirty="0" smtClean="0"/>
              <a:t>radošajam darbam!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dirty="0" smtClean="0"/>
              <a:t>23. februāris – mūzikas stunda – apvienotā stunda ar teātra mākslu.</a:t>
            </a:r>
          </a:p>
          <a:p>
            <a:r>
              <a:rPr lang="lv-LV" b="1" dirty="0" smtClean="0"/>
              <a:t>Izvēlēties kādu mūsdienu mīlas dziesmu</a:t>
            </a:r>
          </a:p>
          <a:p>
            <a:pPr marL="0" indent="0">
              <a:buNone/>
            </a:pPr>
            <a:r>
              <a:rPr lang="lv-LV" dirty="0" smtClean="0"/>
              <a:t>Mūsdienu mīlas dziesmas nosaukums(1):</a:t>
            </a:r>
          </a:p>
          <a:p>
            <a:pPr marL="0" indent="0">
              <a:buNone/>
            </a:pPr>
            <a:r>
              <a:rPr lang="lv-LV" dirty="0" smtClean="0"/>
              <a:t>Dziesmas teksta un mūzikas autors(2):</a:t>
            </a:r>
          </a:p>
          <a:p>
            <a:pPr marL="0" indent="0">
              <a:buNone/>
            </a:pPr>
            <a:r>
              <a:rPr lang="lv-LV" dirty="0" smtClean="0"/>
              <a:t>Dziesmas izpildītājs(1):</a:t>
            </a:r>
          </a:p>
          <a:p>
            <a:pPr marL="0" indent="0">
              <a:buNone/>
            </a:pPr>
            <a:r>
              <a:rPr lang="lv-LV" dirty="0" err="1" smtClean="0"/>
              <a:t>Izpildītājsastāvs</a:t>
            </a:r>
            <a:r>
              <a:rPr lang="lv-LV" dirty="0" smtClean="0"/>
              <a:t>(2): </a:t>
            </a:r>
          </a:p>
          <a:p>
            <a:pPr marL="0" indent="0">
              <a:buNone/>
            </a:pPr>
            <a:r>
              <a:rPr lang="lv-LV" dirty="0" smtClean="0"/>
              <a:t>ĪSS dziesmas satura izklāsts (par ko ir dziesma?)(3):</a:t>
            </a:r>
          </a:p>
          <a:p>
            <a:pPr marL="0" indent="0">
              <a:buNone/>
            </a:pPr>
            <a:r>
              <a:rPr lang="lv-LV" dirty="0" smtClean="0"/>
              <a:t>Kādas pazīmes liecina par to, ka šī ir mīlas dziesma?(3): </a:t>
            </a:r>
          </a:p>
          <a:p>
            <a:pPr marL="0" indent="0">
              <a:buNone/>
            </a:pPr>
            <a:r>
              <a:rPr lang="lv-LV" dirty="0" smtClean="0"/>
              <a:t>Raksturo izvēlētās dziesmas tempu, dinamiku, ritmu, skaņkārtu (mažors vai minors)(4).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Prezentāciju izveidoja Ogres Valsts ģimnāzijas  mūzikas skolotājs K. Kiršteins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64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525" y="1399446"/>
            <a:ext cx="10515600" cy="3562298"/>
          </a:xfrm>
        </p:spPr>
        <p:txBody>
          <a:bodyPr/>
          <a:lstStyle/>
          <a:p>
            <a:r>
              <a:rPr lang="lv-LV" dirty="0" smtClean="0"/>
              <a:t>Ko šajā stundā uzzināju jaunu?</a:t>
            </a:r>
            <a:br>
              <a:rPr lang="lv-LV" dirty="0" smtClean="0"/>
            </a:br>
            <a:r>
              <a:rPr lang="lv-LV" dirty="0" smtClean="0"/>
              <a:t>Ko šajā stundā dziedāji?</a:t>
            </a:r>
            <a:br>
              <a:rPr lang="lv-LV" dirty="0" smtClean="0"/>
            </a:br>
            <a:r>
              <a:rPr lang="lv-LV" dirty="0" smtClean="0"/>
              <a:t>Kādas ir galvenās mīlas dziesmu pazīmes?</a:t>
            </a:r>
            <a:br>
              <a:rPr lang="lv-LV" dirty="0" smtClean="0"/>
            </a:br>
            <a:r>
              <a:rPr lang="lv-LV" dirty="0" smtClean="0"/>
              <a:t>Kādas mīlas dziesmas Tu zinu?</a:t>
            </a:r>
            <a:endParaRPr lang="lv-LV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Prezentāciju izveidoja Ogres Valsts ģimnāzijas  mūzikas skolotājs K. Kiršteins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651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Sasniedzamais rezultāts/ mērķis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436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r>
              <a:rPr lang="lv-LV" dirty="0" smtClean="0"/>
              <a:t>Dziedot, analizējot dotos faktus, mūzikas piemērus, iepazīst bruņinieku laikmeta un mūsdienu mīlas dziesmas, to saturu, mūzikas valodu, izteiksmes formas; prot saskatīt mijsakarības, kopīgo un atšķirīgo!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112" y="3413029"/>
            <a:ext cx="2985957" cy="2985957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Prezentāciju izveidoja Ogres Valsts ģimnāzijas  mūzikas skolotājs K. Kiršteins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429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4858" y="209784"/>
            <a:ext cx="1162737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 smtClean="0"/>
              <a:t>Klausies mūsdienu dziesminieka U. Ozola dziesmu ar I. Zanderes tekstu “Vientuļais bruņinieks”, ieklausies dziesmas vārdos! </a:t>
            </a:r>
            <a:r>
              <a:rPr lang="lv-LV" b="1" dirty="0" smtClean="0"/>
              <a:t>Ko tie pauž? </a:t>
            </a:r>
            <a:r>
              <a:rPr lang="lv-LV" dirty="0" smtClean="0"/>
              <a:t>Piedziedājumu dziedi līdzi!</a:t>
            </a:r>
            <a:br>
              <a:rPr lang="lv-LV" dirty="0" smtClean="0"/>
            </a:br>
            <a:r>
              <a:rPr lang="lv-LV" dirty="0" smtClean="0"/>
              <a:t>Uzraksti īsi savas domas par dziesmā pausto saturu, raksturo dziesmas tēlu! Atzīmē, kādi mūzikas izteiksmes līdzekļi rada dziesmas noskaņu? </a:t>
            </a:r>
            <a:r>
              <a:rPr lang="en-US" dirty="0" smtClean="0">
                <a:hlinkClick r:id="rId3"/>
              </a:rPr>
              <a:t>https://www.youtube.com/watch?v=VQhyzC1SJ1g</a:t>
            </a:r>
            <a:r>
              <a:rPr lang="en-US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414146"/>
              </p:ext>
            </p:extLst>
          </p:nvPr>
        </p:nvGraphicFramePr>
        <p:xfrm>
          <a:off x="508000" y="1687112"/>
          <a:ext cx="9805233" cy="503669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{ED083AE6-46FA-4A59-8FB0-9F97EB10719F}</a:tableStyleId>
              </a:tblPr>
              <a:tblGrid>
                <a:gridCol w="1868709"/>
                <a:gridCol w="7936524"/>
              </a:tblGrid>
              <a:tr h="768669">
                <a:tc>
                  <a:txBody>
                    <a:bodyPr/>
                    <a:lstStyle/>
                    <a:p>
                      <a:pPr marL="107950">
                        <a:lnSpc>
                          <a:spcPct val="97000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Dziesmas saturs, tēls</a:t>
                      </a:r>
                      <a:endParaRPr lang="en-GB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0" marR="0" marT="0" marB="0"/>
                </a:tc>
              </a:tr>
              <a:tr h="711337">
                <a:tc>
                  <a:txBody>
                    <a:bodyPr/>
                    <a:lstStyle/>
                    <a:p>
                      <a:pPr marL="107950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Temps</a:t>
                      </a:r>
                      <a:endParaRPr lang="en-GB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0" marR="0" marT="0" marB="0"/>
                </a:tc>
              </a:tr>
              <a:tr h="711337">
                <a:tc>
                  <a:txBody>
                    <a:bodyPr/>
                    <a:lstStyle/>
                    <a:p>
                      <a:pPr marL="107950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Ritms</a:t>
                      </a:r>
                      <a:endParaRPr lang="en-GB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0" marR="0" marT="0" marB="0"/>
                </a:tc>
              </a:tr>
              <a:tr h="711337">
                <a:tc>
                  <a:txBody>
                    <a:bodyPr/>
                    <a:lstStyle/>
                    <a:p>
                      <a:pPr marL="107950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Skaņkārta</a:t>
                      </a:r>
                      <a:endParaRPr lang="en-GB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0" marR="0" marT="0" marB="0"/>
                </a:tc>
              </a:tr>
              <a:tr h="711337">
                <a:tc>
                  <a:txBody>
                    <a:bodyPr/>
                    <a:lstStyle/>
                    <a:p>
                      <a:pPr marL="107950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Melodija</a:t>
                      </a:r>
                      <a:endParaRPr lang="en-GB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0" marR="0" marT="0" marB="0"/>
                </a:tc>
              </a:tr>
              <a:tr h="711337">
                <a:tc>
                  <a:txBody>
                    <a:bodyPr/>
                    <a:lstStyle/>
                    <a:p>
                      <a:pPr marL="107950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Dinamika</a:t>
                      </a:r>
                      <a:endParaRPr lang="en-GB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0" marR="0" marT="0" marB="0"/>
                </a:tc>
              </a:tr>
              <a:tr h="711337">
                <a:tc>
                  <a:txBody>
                    <a:bodyPr/>
                    <a:lstStyle/>
                    <a:p>
                      <a:pPr marL="107950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Mūzikas forma</a:t>
                      </a:r>
                      <a:endParaRPr lang="en-GB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Prezentāciju izveidoja Ogres Valsts ģimnāzijas  mūzikas skolotājs K. Kiršteins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985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 smtClean="0"/>
              <a:t>Mīlas dziesmu aizsākums/ uzplaukums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lv-LV" dirty="0"/>
              <a:t>Viduslaikos uzplauka bruņinieku māksla, radās laicīgā dzeja un mūzika. Bruņinieki vienlaikus bija gan dzejnieki, gan komponisti un </a:t>
            </a:r>
            <a:r>
              <a:rPr lang="lv-LV" dirty="0" smtClean="0"/>
              <a:t>izpildītāji</a:t>
            </a:r>
            <a:r>
              <a:rPr lang="lv-LV" dirty="0"/>
              <a:t>;</a:t>
            </a:r>
            <a:endParaRPr lang="en-GB" dirty="0" smtClean="0">
              <a:effectLst/>
            </a:endParaRPr>
          </a:p>
          <a:p>
            <a:r>
              <a:rPr lang="lv-LV" dirty="0"/>
              <a:t>Dažkārt, lai izpildījums būtu </a:t>
            </a:r>
            <a:r>
              <a:rPr lang="lv-LV" dirty="0" smtClean="0"/>
              <a:t>skanīgāks,</a:t>
            </a:r>
            <a:r>
              <a:rPr lang="en-GB" dirty="0" smtClean="0"/>
              <a:t> </a:t>
            </a:r>
            <a:r>
              <a:rPr lang="lv-LV" dirty="0" smtClean="0"/>
              <a:t>tika </a:t>
            </a:r>
            <a:r>
              <a:rPr lang="lv-LV" dirty="0"/>
              <a:t>algoti arī dziesmu pavadītāji – menestreli – vai nelieli instrumentāli </a:t>
            </a:r>
            <a:r>
              <a:rPr lang="lv-LV" dirty="0" smtClean="0"/>
              <a:t>ansambļi</a:t>
            </a:r>
            <a:r>
              <a:rPr lang="lv-LV" dirty="0"/>
              <a:t>;</a:t>
            </a:r>
            <a:endParaRPr lang="en-GB" dirty="0" smtClean="0">
              <a:effectLst/>
            </a:endParaRPr>
          </a:p>
          <a:p>
            <a:r>
              <a:rPr lang="lv-LV" dirty="0"/>
              <a:t>Dziesmās tika apdziedāta cēla mīlestība, cieņa pret savu sirdsdāmu. Skumjās dziesmas atspoguļoja dāmas ilgas pēc sava bruņinieka, kurš bija devies krusta </a:t>
            </a:r>
            <a:r>
              <a:rPr lang="lv-LV" dirty="0" smtClean="0"/>
              <a:t>karagājienā;</a:t>
            </a:r>
            <a:r>
              <a:rPr lang="en-GB" dirty="0" smtClean="0">
                <a:effectLst/>
              </a:rPr>
              <a:t> </a:t>
            </a:r>
          </a:p>
          <a:p>
            <a:r>
              <a:rPr lang="lv-LV" dirty="0"/>
              <a:t>Uzskata, ka bruņinieku cēlās mīlestības kults aizsācies tieši Francijā. Franču trubadūru dziesmas ir tuvas franču tautasdziesmām – muzikāli interesantas, ritmiski </a:t>
            </a:r>
            <a:r>
              <a:rPr lang="lv-LV" dirty="0" smtClean="0"/>
              <a:t>dzīvas</a:t>
            </a:r>
            <a:r>
              <a:rPr lang="lv-LV" dirty="0"/>
              <a:t>;</a:t>
            </a:r>
            <a:r>
              <a:rPr lang="lv-LV" dirty="0" smtClean="0"/>
              <a:t> </a:t>
            </a:r>
          </a:p>
          <a:p>
            <a:r>
              <a:rPr lang="en-US" dirty="0" smtClean="0">
                <a:hlinkClick r:id="rId3"/>
              </a:rPr>
              <a:t>https://www.youtube.com/watch?v=Xk1W22yHLJQ</a:t>
            </a:r>
            <a:r>
              <a:rPr lang="en-US" dirty="0" smtClean="0"/>
              <a:t>  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Prezentāciju izveidoja Ogres Valsts ģimnāzijas  mūzikas skolotājs K. Kiršteins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89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6440365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364" y="0"/>
            <a:ext cx="5751636" cy="685800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Prezentāciju izveidoja Ogres Valsts ģimnāzijas  mūzikas skolotājs K. Kiršteins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23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6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58977" y="494675"/>
            <a:ext cx="9563725" cy="50217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23869" y="5801194"/>
            <a:ext cx="983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Lauta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8484433" y="5801194"/>
            <a:ext cx="15447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/>
              <a:t>Rata lira</a:t>
            </a:r>
            <a:endParaRPr lang="en-US" sz="32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Prezentāciju izveidoja Ogres Valsts ģimnāzijas  mūzikas skolotājs K. Kiršteins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005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436" y="970612"/>
            <a:ext cx="8637144" cy="493551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349829" y="449943"/>
            <a:ext cx="4570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 smtClean="0"/>
              <a:t>Atpazīsti mūsdienu popmūzikas “bruņiniekus”!</a:t>
            </a:r>
            <a:endParaRPr lang="lv-LV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Prezentāciju izveidoja Ogres Valsts ģimnāzijas  mūzikas skolotājs K. Kiršteins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432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72" y="0"/>
            <a:ext cx="914560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8256" y="159657"/>
            <a:ext cx="4570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 smtClean="0">
                <a:solidFill>
                  <a:schemeClr val="bg1"/>
                </a:solidFill>
              </a:rPr>
              <a:t>Atpazīsti mūsdienu popmūzikas “bruņiniekus”!</a:t>
            </a:r>
            <a:endParaRPr lang="lv-LV" dirty="0">
              <a:solidFill>
                <a:schemeClr val="bg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Prezentāciju izveidoja Ogres Valsts ģimnāzijas  mūzikas skolotājs K. Kiršteins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3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139252" y="824459"/>
            <a:ext cx="9368853" cy="149901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34125" y="947410"/>
            <a:ext cx="888916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/>
              <a:t>Ak, kaut es varētu būt vanags! Es lidotu pie savas mīlas – Pieskartos viņai un iedrošinātu!</a:t>
            </a:r>
            <a:endParaRPr lang="en-GB" sz="2800" dirty="0"/>
          </a:p>
          <a:p>
            <a:r>
              <a:rPr lang="lv-LV" sz="2800" dirty="0"/>
              <a:t>Noskūpstītu viņu maigi un mierinātu mūsu sāpes.</a:t>
            </a:r>
            <a:endParaRPr lang="en-GB" sz="2800" dirty="0"/>
          </a:p>
          <a:p>
            <a:endParaRPr lang="en-US" sz="2800" dirty="0"/>
          </a:p>
        </p:txBody>
      </p:sp>
      <p:sp>
        <p:nvSpPr>
          <p:cNvPr id="8" name="Rounded Rectangle 7"/>
          <p:cNvSpPr/>
          <p:nvPr/>
        </p:nvSpPr>
        <p:spPr>
          <a:xfrm>
            <a:off x="1094281" y="3210393"/>
            <a:ext cx="9368853" cy="23659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76612" y="3210393"/>
            <a:ext cx="91865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/>
              <a:t>Spogulīt, spogulīt, saki man tā, Kura visā pasaulē ir visskaistākā?</a:t>
            </a:r>
            <a:endParaRPr lang="en-GB" sz="2800" dirty="0"/>
          </a:p>
          <a:p>
            <a:r>
              <a:rPr lang="lv-LV" sz="2800" dirty="0"/>
              <a:t>Un viņš teica:</a:t>
            </a:r>
            <a:endParaRPr lang="en-GB" sz="2800" dirty="0"/>
          </a:p>
          <a:p>
            <a:r>
              <a:rPr lang="lv-LV" sz="2800" dirty="0"/>
              <a:t>“Nav nozīmes meklēt paradīzē vai peklē, Bet, ja reiz satiksi to, sauksi par savējo.”</a:t>
            </a:r>
            <a:endParaRPr lang="en-GB" sz="2800" dirty="0"/>
          </a:p>
          <a:p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19922" y="5901180"/>
            <a:ext cx="117979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lv-LV" dirty="0"/>
              <a:t>Iepazīsties ar vienas trubadūru mīlas dziesmas tekstu un salīdzini to ar “Prāta Vētras” dziesmas “Spogulīt, spogulīt…” tekstu! </a:t>
            </a:r>
            <a:endParaRPr lang="lv-LV" dirty="0" smtClean="0"/>
          </a:p>
          <a:p>
            <a:pPr lvl="0"/>
            <a:r>
              <a:rPr lang="lv-LV" dirty="0" smtClean="0"/>
              <a:t>Kā</a:t>
            </a:r>
            <a:r>
              <a:rPr lang="lv-LV" dirty="0"/>
              <a:t>, tavuprāt, laika gaitā ir mainījušies mīlas dziesmu teksti?</a:t>
            </a:r>
            <a:endParaRPr lang="en-GB" dirty="0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Prezentāciju izveidoja Ogres Valsts ģimnāzijas  mūzikas skolotājs K. Kiršteins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63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</TotalTime>
  <Words>655</Words>
  <Application>Microsoft Macintosh PowerPoint</Application>
  <PresentationFormat>Widescreen</PresentationFormat>
  <Paragraphs>86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Calibri</vt:lpstr>
      <vt:lpstr>Calibri Light</vt:lpstr>
      <vt:lpstr>Mangal</vt:lpstr>
      <vt:lpstr>Times New Roman</vt:lpstr>
      <vt:lpstr>Arial</vt:lpstr>
      <vt:lpstr>Office Theme</vt:lpstr>
      <vt:lpstr>Bruņinieku laikmeta un mūsdienu mīlas dziesmas</vt:lpstr>
      <vt:lpstr>Sasniedzamais rezultāts/ mērķis</vt:lpstr>
      <vt:lpstr>PowerPoint Presentation</vt:lpstr>
      <vt:lpstr>Mīlas dziesmu aizsākums/ uzplaukums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Vai vizualizācija palīdz uztvert dziesmu saturu? </vt:lpstr>
      <vt:lpstr>Uzdevums pārbaudes darbam/ radošajam darbam!</vt:lpstr>
      <vt:lpstr>Ko šajā stundā uzzināju jaunu? Ko šajā stundā dziedāji? Kādas ir galvenās mīlas dziesmu pazīmes? Kādas mīlas dziesmas Tu zinu?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Bruņinieku laikmeta un mūsdienu mīlas dziesmas</dc:title>
  <dc:creator>Kristaps Kiršteins</dc:creator>
  <cp:lastModifiedBy>Kristaps Kiršteins</cp:lastModifiedBy>
  <cp:revision>18</cp:revision>
  <dcterms:created xsi:type="dcterms:W3CDTF">2021-02-02T07:37:38Z</dcterms:created>
  <dcterms:modified xsi:type="dcterms:W3CDTF">2021-02-02T14:58:48Z</dcterms:modified>
</cp:coreProperties>
</file>